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embeddedFontLst>
    <p:embeddedFont>
      <p:font typeface="Raleway"/>
      <p:regular r:id="rId12"/>
      <p:bold r:id="rId13"/>
      <p:italic r:id="rId14"/>
      <p:boldItalic r:id="rId15"/>
    </p:embeddedFont>
    <p:embeddedFont>
      <p:font typeface="Lato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Raleway-bold.fntdata"/><Relationship Id="rId12" Type="http://schemas.openxmlformats.org/officeDocument/2006/relationships/font" Target="fonts/Raleway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aleway-boldItalic.fntdata"/><Relationship Id="rId14" Type="http://schemas.openxmlformats.org/officeDocument/2006/relationships/font" Target="fonts/Raleway-italic.fntdata"/><Relationship Id="rId17" Type="http://schemas.openxmlformats.org/officeDocument/2006/relationships/font" Target="fonts/Lato-bold.fntdata"/><Relationship Id="rId16" Type="http://schemas.openxmlformats.org/officeDocument/2006/relationships/font" Target="fonts/Lat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Lato-boldItalic.fntdata"/><Relationship Id="rId6" Type="http://schemas.openxmlformats.org/officeDocument/2006/relationships/slide" Target="slides/slide1.xml"/><Relationship Id="rId18" Type="http://schemas.openxmlformats.org/officeDocument/2006/relationships/font" Target="fonts/Lat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193b26f51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193b26f51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3c95719e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13c95719e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3c4792b0e_0_2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13c4792b0e_0_2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13c6216ea3_0_8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13c6216ea3_0_8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13c6216ea3_0_9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13c6216ea3_0_9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93b26f510_2_2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193b26f510_2_2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" name="Google Shape;12;p2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" name="Google Shape;18;p3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" name="Google Shape;19;p3"/>
          <p:cNvSpPr txBox="1"/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Google Shape;22;p4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" name="Google Shape;23;p4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" name="Google Shape;24;p4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" name="Google Shape;25;p4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5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" name="Google Shape;30;p5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1" name="Google Shape;31;p5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5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2" type="body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Google Shape;40;p7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7"/>
          <p:cNvSpPr txBox="1"/>
          <p:nvPr>
            <p:ph type="title"/>
          </p:nvPr>
        </p:nvSpPr>
        <p:spPr>
          <a:xfrm>
            <a:off x="319500" y="936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319500" y="1846804"/>
            <a:ext cx="2808000" cy="28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3" name="Google Shape;43;p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8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8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0" name="Google Shape;5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1" name="Google Shape;51;p9"/>
          <p:cNvSpPr txBox="1"/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3" name="Google Shape;5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4" name="Google Shape;54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Google Shape;56;p10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7" name="Google Shape;57;p10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8" name="Google Shape;58;p10"/>
          <p:cNvSpPr txBox="1"/>
          <p:nvPr>
            <p:ph idx="1" type="body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9" name="Google Shape;59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Google Shape;61;p11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2" name="Google Shape;62;p11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3" name="Google Shape;63;p11"/>
          <p:cNvSpPr txBox="1"/>
          <p:nvPr>
            <p:ph hasCustomPrompt="1" type="title"/>
          </p:nvPr>
        </p:nvSpPr>
        <p:spPr>
          <a:xfrm>
            <a:off x="853950" y="1304850"/>
            <a:ext cx="74361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853950" y="2919450"/>
            <a:ext cx="74361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5" name="Google Shape;65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wiss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2.jpg"/><Relationship Id="rId4" Type="http://schemas.openxmlformats.org/officeDocument/2006/relationships/image" Target="../media/image24.jpg"/><Relationship Id="rId5" Type="http://schemas.openxmlformats.org/officeDocument/2006/relationships/image" Target="../media/image11.jpg"/><Relationship Id="rId6" Type="http://schemas.openxmlformats.org/officeDocument/2006/relationships/image" Target="../media/image1.jpg"/><Relationship Id="rId7" Type="http://schemas.openxmlformats.org/officeDocument/2006/relationships/image" Target="../media/image15.jpg"/><Relationship Id="rId8" Type="http://schemas.openxmlformats.org/officeDocument/2006/relationships/image" Target="../media/image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5.jpg"/><Relationship Id="rId4" Type="http://schemas.openxmlformats.org/officeDocument/2006/relationships/image" Target="../media/image26.jpg"/><Relationship Id="rId10" Type="http://schemas.openxmlformats.org/officeDocument/2006/relationships/image" Target="../media/image3.jpg"/><Relationship Id="rId9" Type="http://schemas.openxmlformats.org/officeDocument/2006/relationships/image" Target="../media/image6.jpg"/><Relationship Id="rId5" Type="http://schemas.openxmlformats.org/officeDocument/2006/relationships/image" Target="../media/image27.jpg"/><Relationship Id="rId6" Type="http://schemas.openxmlformats.org/officeDocument/2006/relationships/image" Target="../media/image8.jpg"/><Relationship Id="rId7" Type="http://schemas.openxmlformats.org/officeDocument/2006/relationships/image" Target="../media/image13.jpg"/><Relationship Id="rId8" Type="http://schemas.openxmlformats.org/officeDocument/2006/relationships/image" Target="../media/image1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5" Type="http://schemas.openxmlformats.org/officeDocument/2006/relationships/image" Target="../media/image12.jpg"/><Relationship Id="rId6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1.jpg"/><Relationship Id="rId4" Type="http://schemas.openxmlformats.org/officeDocument/2006/relationships/image" Target="../media/image10.jpg"/><Relationship Id="rId5" Type="http://schemas.openxmlformats.org/officeDocument/2006/relationships/image" Target="../media/image16.jpg"/><Relationship Id="rId6" Type="http://schemas.openxmlformats.org/officeDocument/2006/relationships/image" Target="../media/image20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jpg"/><Relationship Id="rId4" Type="http://schemas.openxmlformats.org/officeDocument/2006/relationships/image" Target="../media/image19.jpg"/><Relationship Id="rId5" Type="http://schemas.openxmlformats.org/officeDocument/2006/relationships/image" Target="../media/image18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jpg"/><Relationship Id="rId4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E2B2F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3"/>
          <p:cNvSpPr/>
          <p:nvPr/>
        </p:nvSpPr>
        <p:spPr>
          <a:xfrm>
            <a:off x="3353675" y="0"/>
            <a:ext cx="2287500" cy="27591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3" name="Google Shape;73;p13"/>
          <p:cNvGrpSpPr/>
          <p:nvPr/>
        </p:nvGrpSpPr>
        <p:grpSpPr>
          <a:xfrm>
            <a:off x="7767371" y="8226"/>
            <a:ext cx="930320" cy="2560505"/>
            <a:chOff x="-1435027" y="1362018"/>
            <a:chExt cx="944104" cy="2598443"/>
          </a:xfrm>
        </p:grpSpPr>
        <p:sp>
          <p:nvSpPr>
            <p:cNvPr id="74" name="Google Shape;74;p13"/>
            <p:cNvSpPr/>
            <p:nvPr/>
          </p:nvSpPr>
          <p:spPr>
            <a:xfrm>
              <a:off x="-1079594" y="1663708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3"/>
            <p:cNvSpPr/>
            <p:nvPr/>
          </p:nvSpPr>
          <p:spPr>
            <a:xfrm>
              <a:off x="-1079594" y="1962964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3"/>
            <p:cNvSpPr/>
            <p:nvPr/>
          </p:nvSpPr>
          <p:spPr>
            <a:xfrm>
              <a:off x="-1079594" y="2262219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3"/>
            <p:cNvSpPr/>
            <p:nvPr/>
          </p:nvSpPr>
          <p:spPr>
            <a:xfrm>
              <a:off x="-1079594" y="2561474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3"/>
            <p:cNvSpPr/>
            <p:nvPr/>
          </p:nvSpPr>
          <p:spPr>
            <a:xfrm>
              <a:off x="-1079594" y="286073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3"/>
            <p:cNvSpPr/>
            <p:nvPr/>
          </p:nvSpPr>
          <p:spPr>
            <a:xfrm>
              <a:off x="-1079594" y="3159985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3"/>
            <p:cNvSpPr/>
            <p:nvPr/>
          </p:nvSpPr>
          <p:spPr>
            <a:xfrm>
              <a:off x="-1079594" y="345924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3"/>
            <p:cNvSpPr/>
            <p:nvPr/>
          </p:nvSpPr>
          <p:spPr>
            <a:xfrm>
              <a:off x="-1435012" y="1962429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3"/>
            <p:cNvSpPr/>
            <p:nvPr/>
          </p:nvSpPr>
          <p:spPr>
            <a:xfrm>
              <a:off x="-1435012" y="2261684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3"/>
            <p:cNvSpPr/>
            <p:nvPr/>
          </p:nvSpPr>
          <p:spPr>
            <a:xfrm>
              <a:off x="-1435012" y="256094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3"/>
            <p:cNvSpPr/>
            <p:nvPr/>
          </p:nvSpPr>
          <p:spPr>
            <a:xfrm>
              <a:off x="-1435012" y="2860195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3"/>
            <p:cNvSpPr/>
            <p:nvPr/>
          </p:nvSpPr>
          <p:spPr>
            <a:xfrm>
              <a:off x="-1435012" y="315945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3"/>
            <p:cNvSpPr/>
            <p:nvPr/>
          </p:nvSpPr>
          <p:spPr>
            <a:xfrm>
              <a:off x="-1435012" y="3458706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3"/>
            <p:cNvSpPr/>
            <p:nvPr/>
          </p:nvSpPr>
          <p:spPr>
            <a:xfrm>
              <a:off x="-1435012" y="3757961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3"/>
            <p:cNvSpPr/>
            <p:nvPr/>
          </p:nvSpPr>
          <p:spPr>
            <a:xfrm>
              <a:off x="-725224" y="1362018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3"/>
            <p:cNvSpPr/>
            <p:nvPr/>
          </p:nvSpPr>
          <p:spPr>
            <a:xfrm>
              <a:off x="-725224" y="1661273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-725224" y="1960529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-725224" y="2259784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3"/>
            <p:cNvSpPr/>
            <p:nvPr/>
          </p:nvSpPr>
          <p:spPr>
            <a:xfrm>
              <a:off x="-725224" y="2559039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3"/>
            <p:cNvSpPr/>
            <p:nvPr/>
          </p:nvSpPr>
          <p:spPr>
            <a:xfrm>
              <a:off x="-725224" y="2858295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3"/>
            <p:cNvSpPr/>
            <p:nvPr/>
          </p:nvSpPr>
          <p:spPr>
            <a:xfrm>
              <a:off x="-725224" y="315755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3"/>
            <p:cNvSpPr/>
            <p:nvPr/>
          </p:nvSpPr>
          <p:spPr>
            <a:xfrm>
              <a:off x="-1435027" y="1663708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6" name="Google Shape;96;p13"/>
          <p:cNvGrpSpPr/>
          <p:nvPr/>
        </p:nvGrpSpPr>
        <p:grpSpPr>
          <a:xfrm>
            <a:off x="2613540" y="3629703"/>
            <a:ext cx="839275" cy="1510762"/>
            <a:chOff x="-1449485" y="3330462"/>
            <a:chExt cx="839275" cy="1510762"/>
          </a:xfrm>
        </p:grpSpPr>
        <p:sp>
          <p:nvSpPr>
            <p:cNvPr id="97" name="Google Shape;97;p13"/>
            <p:cNvSpPr/>
            <p:nvPr/>
          </p:nvSpPr>
          <p:spPr>
            <a:xfrm>
              <a:off x="-1132920" y="3598363"/>
              <a:ext cx="208030" cy="179908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3"/>
            <p:cNvSpPr/>
            <p:nvPr/>
          </p:nvSpPr>
          <p:spPr>
            <a:xfrm>
              <a:off x="-1132920" y="3864101"/>
              <a:ext cx="208030" cy="179908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3"/>
            <p:cNvSpPr/>
            <p:nvPr/>
          </p:nvSpPr>
          <p:spPr>
            <a:xfrm>
              <a:off x="-1132920" y="4129840"/>
              <a:ext cx="208030" cy="179908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3"/>
            <p:cNvSpPr/>
            <p:nvPr/>
          </p:nvSpPr>
          <p:spPr>
            <a:xfrm>
              <a:off x="-1132920" y="4395578"/>
              <a:ext cx="208030" cy="179908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3"/>
            <p:cNvSpPr/>
            <p:nvPr/>
          </p:nvSpPr>
          <p:spPr>
            <a:xfrm>
              <a:off x="-1132920" y="4661317"/>
              <a:ext cx="208030" cy="179908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3"/>
            <p:cNvSpPr/>
            <p:nvPr/>
          </p:nvSpPr>
          <p:spPr>
            <a:xfrm>
              <a:off x="-1449485" y="3863627"/>
              <a:ext cx="208030" cy="179908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3"/>
            <p:cNvSpPr/>
            <p:nvPr/>
          </p:nvSpPr>
          <p:spPr>
            <a:xfrm>
              <a:off x="-1449485" y="4129365"/>
              <a:ext cx="208030" cy="179908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3"/>
            <p:cNvSpPr/>
            <p:nvPr/>
          </p:nvSpPr>
          <p:spPr>
            <a:xfrm>
              <a:off x="-1449485" y="4395103"/>
              <a:ext cx="208030" cy="179908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3"/>
            <p:cNvSpPr/>
            <p:nvPr/>
          </p:nvSpPr>
          <p:spPr>
            <a:xfrm>
              <a:off x="-1449485" y="4660842"/>
              <a:ext cx="208030" cy="179908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3"/>
            <p:cNvSpPr/>
            <p:nvPr/>
          </p:nvSpPr>
          <p:spPr>
            <a:xfrm>
              <a:off x="-818240" y="3330462"/>
              <a:ext cx="208030" cy="179908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3"/>
            <p:cNvSpPr/>
            <p:nvPr/>
          </p:nvSpPr>
          <p:spPr>
            <a:xfrm>
              <a:off x="-818240" y="3596201"/>
              <a:ext cx="208030" cy="179908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3"/>
            <p:cNvSpPr/>
            <p:nvPr/>
          </p:nvSpPr>
          <p:spPr>
            <a:xfrm>
              <a:off x="-818240" y="3861939"/>
              <a:ext cx="208030" cy="179908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3"/>
            <p:cNvSpPr/>
            <p:nvPr/>
          </p:nvSpPr>
          <p:spPr>
            <a:xfrm>
              <a:off x="-818240" y="4127678"/>
              <a:ext cx="208030" cy="179908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3"/>
            <p:cNvSpPr/>
            <p:nvPr/>
          </p:nvSpPr>
          <p:spPr>
            <a:xfrm>
              <a:off x="-818240" y="4393416"/>
              <a:ext cx="208030" cy="179908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3"/>
            <p:cNvSpPr/>
            <p:nvPr/>
          </p:nvSpPr>
          <p:spPr>
            <a:xfrm>
              <a:off x="-818240" y="4659154"/>
              <a:ext cx="208030" cy="179908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2" name="Google Shape;112;p13"/>
          <p:cNvSpPr/>
          <p:nvPr/>
        </p:nvSpPr>
        <p:spPr>
          <a:xfrm rot="-3159">
            <a:off x="3353175" y="2994449"/>
            <a:ext cx="2285101" cy="2157301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ffset_comp_349947.jpg" id="113" name="Google Shape;113;p13"/>
          <p:cNvPicPr preferRelativeResize="0"/>
          <p:nvPr/>
        </p:nvPicPr>
        <p:blipFill rotWithShape="1">
          <a:blip r:embed="rId3">
            <a:alphaModFix/>
          </a:blip>
          <a:srcRect b="0" l="16279" r="16286" t="0"/>
          <a:stretch/>
        </p:blipFill>
        <p:spPr>
          <a:xfrm>
            <a:off x="3451025" y="3092650"/>
            <a:ext cx="2087813" cy="206029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3"/>
          <p:cNvSpPr/>
          <p:nvPr/>
        </p:nvSpPr>
        <p:spPr>
          <a:xfrm rot="-3326">
            <a:off x="6104949" y="875329"/>
            <a:ext cx="2480701" cy="3424502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ffset_comp_324546.jpg" id="115" name="Google Shape;115;p13"/>
          <p:cNvPicPr preferRelativeResize="0"/>
          <p:nvPr/>
        </p:nvPicPr>
        <p:blipFill rotWithShape="1">
          <a:blip r:embed="rId4">
            <a:alphaModFix/>
          </a:blip>
          <a:srcRect b="6111" l="33491" r="14952" t="5197"/>
          <a:stretch/>
        </p:blipFill>
        <p:spPr>
          <a:xfrm>
            <a:off x="6212037" y="983502"/>
            <a:ext cx="2265920" cy="25985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12025" y="983488"/>
            <a:ext cx="2618398" cy="3426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53675" y="2993400"/>
            <a:ext cx="2185174" cy="215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3"/>
          <p:cNvPicPr preferRelativeResize="0"/>
          <p:nvPr/>
        </p:nvPicPr>
        <p:blipFill rotWithShape="1">
          <a:blip r:embed="rId7">
            <a:alphaModFix/>
          </a:blip>
          <a:srcRect b="0" l="-12590" r="12590" t="0"/>
          <a:stretch/>
        </p:blipFill>
        <p:spPr>
          <a:xfrm>
            <a:off x="2831575" y="8225"/>
            <a:ext cx="3147036" cy="2759098"/>
          </a:xfrm>
          <a:prstGeom prst="rect">
            <a:avLst/>
          </a:prstGeom>
          <a:noFill/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</p:pic>
      <p:sp>
        <p:nvSpPr>
          <p:cNvPr id="119" name="Google Shape;119;p13"/>
          <p:cNvSpPr txBox="1"/>
          <p:nvPr>
            <p:ph idx="4294967295" type="title"/>
          </p:nvPr>
        </p:nvSpPr>
        <p:spPr>
          <a:xfrm>
            <a:off x="0" y="1965950"/>
            <a:ext cx="3916800" cy="233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3600">
                <a:solidFill>
                  <a:schemeClr val="lt1"/>
                </a:solidFill>
              </a:rPr>
              <a:t>Una nuova sede  per l’ISSP “Aldo Cecchi” Odv</a:t>
            </a:r>
            <a:endParaRPr sz="3600">
              <a:solidFill>
                <a:schemeClr val="lt1"/>
              </a:solidFill>
            </a:endParaRPr>
          </a:p>
        </p:txBody>
      </p:sp>
      <p:pic>
        <p:nvPicPr>
          <p:cNvPr id="120" name="Google Shape;120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42247" y="167472"/>
            <a:ext cx="1800700" cy="179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E2B2F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4"/>
          <p:cNvSpPr/>
          <p:nvPr/>
        </p:nvSpPr>
        <p:spPr>
          <a:xfrm flipH="1" rot="10800000">
            <a:off x="-3075" y="-6125"/>
            <a:ext cx="5981700" cy="5159131"/>
          </a:xfrm>
          <a:custGeom>
            <a:rect b="b" l="l" r="r" t="t"/>
            <a:pathLst>
              <a:path extrusionOk="0" h="205359" w="239268">
                <a:moveTo>
                  <a:pt x="0" y="0"/>
                </a:moveTo>
                <a:lnTo>
                  <a:pt x="0" y="205359"/>
                </a:lnTo>
                <a:lnTo>
                  <a:pt x="239268" y="205359"/>
                </a:lnTo>
                <a:lnTo>
                  <a:pt x="103632" y="0"/>
                </a:lnTo>
                <a:close/>
              </a:path>
            </a:pathLst>
          </a:custGeom>
          <a:solidFill>
            <a:srgbClr val="E6F4E4"/>
          </a:solidFill>
          <a:ln>
            <a:noFill/>
          </a:ln>
        </p:spPr>
      </p:sp>
      <p:sp>
        <p:nvSpPr>
          <p:cNvPr id="126" name="Google Shape;126;p14"/>
          <p:cNvSpPr/>
          <p:nvPr/>
        </p:nvSpPr>
        <p:spPr>
          <a:xfrm>
            <a:off x="0" y="2012525"/>
            <a:ext cx="1470900" cy="20364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/>
              <a:t>Sede attuale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/>
              <a:t>Via </a:t>
            </a:r>
            <a:r>
              <a:rPr b="1" lang="it"/>
              <a:t>Ser Lapo Mazzei n 37 Prato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7" name="Google Shape;127;p14"/>
          <p:cNvGrpSpPr/>
          <p:nvPr/>
        </p:nvGrpSpPr>
        <p:grpSpPr>
          <a:xfrm rot="10800000">
            <a:off x="7577623" y="211859"/>
            <a:ext cx="930320" cy="2560505"/>
            <a:chOff x="-1435027" y="1362018"/>
            <a:chExt cx="944104" cy="2598443"/>
          </a:xfrm>
        </p:grpSpPr>
        <p:sp>
          <p:nvSpPr>
            <p:cNvPr id="128" name="Google Shape;128;p14"/>
            <p:cNvSpPr/>
            <p:nvPr/>
          </p:nvSpPr>
          <p:spPr>
            <a:xfrm>
              <a:off x="-1079594" y="1663708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4"/>
            <p:cNvSpPr/>
            <p:nvPr/>
          </p:nvSpPr>
          <p:spPr>
            <a:xfrm>
              <a:off x="-1079594" y="1962964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4"/>
            <p:cNvSpPr/>
            <p:nvPr/>
          </p:nvSpPr>
          <p:spPr>
            <a:xfrm>
              <a:off x="-1079594" y="2262219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4"/>
            <p:cNvSpPr/>
            <p:nvPr/>
          </p:nvSpPr>
          <p:spPr>
            <a:xfrm>
              <a:off x="-1079594" y="2561474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4"/>
            <p:cNvSpPr/>
            <p:nvPr/>
          </p:nvSpPr>
          <p:spPr>
            <a:xfrm>
              <a:off x="-1079594" y="286073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4"/>
            <p:cNvSpPr/>
            <p:nvPr/>
          </p:nvSpPr>
          <p:spPr>
            <a:xfrm>
              <a:off x="-1079594" y="3159985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4"/>
            <p:cNvSpPr/>
            <p:nvPr/>
          </p:nvSpPr>
          <p:spPr>
            <a:xfrm>
              <a:off x="-1079594" y="345924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4"/>
            <p:cNvSpPr/>
            <p:nvPr/>
          </p:nvSpPr>
          <p:spPr>
            <a:xfrm>
              <a:off x="-1435012" y="1962429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4"/>
            <p:cNvSpPr/>
            <p:nvPr/>
          </p:nvSpPr>
          <p:spPr>
            <a:xfrm>
              <a:off x="-1435012" y="2261684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4"/>
            <p:cNvSpPr/>
            <p:nvPr/>
          </p:nvSpPr>
          <p:spPr>
            <a:xfrm>
              <a:off x="-1435012" y="256094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4"/>
            <p:cNvSpPr/>
            <p:nvPr/>
          </p:nvSpPr>
          <p:spPr>
            <a:xfrm>
              <a:off x="-1435012" y="2860195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4"/>
            <p:cNvSpPr/>
            <p:nvPr/>
          </p:nvSpPr>
          <p:spPr>
            <a:xfrm>
              <a:off x="-1435012" y="315945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4"/>
            <p:cNvSpPr/>
            <p:nvPr/>
          </p:nvSpPr>
          <p:spPr>
            <a:xfrm>
              <a:off x="-1435012" y="3458706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4"/>
            <p:cNvSpPr/>
            <p:nvPr/>
          </p:nvSpPr>
          <p:spPr>
            <a:xfrm>
              <a:off x="-1435012" y="3757961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4"/>
            <p:cNvSpPr/>
            <p:nvPr/>
          </p:nvSpPr>
          <p:spPr>
            <a:xfrm>
              <a:off x="-725224" y="1362018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4"/>
            <p:cNvSpPr/>
            <p:nvPr/>
          </p:nvSpPr>
          <p:spPr>
            <a:xfrm>
              <a:off x="-725224" y="1661273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4"/>
            <p:cNvSpPr/>
            <p:nvPr/>
          </p:nvSpPr>
          <p:spPr>
            <a:xfrm>
              <a:off x="-725224" y="1960529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4"/>
            <p:cNvSpPr/>
            <p:nvPr/>
          </p:nvSpPr>
          <p:spPr>
            <a:xfrm>
              <a:off x="-725224" y="2259784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4"/>
            <p:cNvSpPr/>
            <p:nvPr/>
          </p:nvSpPr>
          <p:spPr>
            <a:xfrm>
              <a:off x="-725224" y="2559039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4"/>
            <p:cNvSpPr/>
            <p:nvPr/>
          </p:nvSpPr>
          <p:spPr>
            <a:xfrm>
              <a:off x="-725224" y="2858295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4"/>
            <p:cNvSpPr/>
            <p:nvPr/>
          </p:nvSpPr>
          <p:spPr>
            <a:xfrm>
              <a:off x="-725224" y="315755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4"/>
            <p:cNvSpPr/>
            <p:nvPr/>
          </p:nvSpPr>
          <p:spPr>
            <a:xfrm>
              <a:off x="-1435027" y="1663708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0" name="Google Shape;150;p14"/>
          <p:cNvSpPr/>
          <p:nvPr/>
        </p:nvSpPr>
        <p:spPr>
          <a:xfrm rot="-2993">
            <a:off x="1329699" y="-2676"/>
            <a:ext cx="3101701" cy="405030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ffset_comp_359930.jpg" id="151" name="Google Shape;151;p14"/>
          <p:cNvPicPr preferRelativeResize="0"/>
          <p:nvPr/>
        </p:nvPicPr>
        <p:blipFill rotWithShape="1">
          <a:blip r:embed="rId3">
            <a:alphaModFix/>
          </a:blip>
          <a:srcRect b="903" l="0" r="0" t="903"/>
          <a:stretch/>
        </p:blipFill>
        <p:spPr>
          <a:xfrm>
            <a:off x="1436638" y="-4025"/>
            <a:ext cx="2894321" cy="1920801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4"/>
          <p:cNvSpPr/>
          <p:nvPr/>
        </p:nvSpPr>
        <p:spPr>
          <a:xfrm rot="-2999">
            <a:off x="4722199" y="1095316"/>
            <a:ext cx="3095401" cy="404880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ffset_comp_245270.jpg" id="153" name="Google Shape;153;p14"/>
          <p:cNvPicPr preferRelativeResize="0"/>
          <p:nvPr/>
        </p:nvPicPr>
        <p:blipFill rotWithShape="1">
          <a:blip r:embed="rId4">
            <a:alphaModFix/>
          </a:blip>
          <a:srcRect b="229" l="0" r="0" t="229"/>
          <a:stretch/>
        </p:blipFill>
        <p:spPr>
          <a:xfrm>
            <a:off x="4822237" y="1199429"/>
            <a:ext cx="2894332" cy="19208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ffset_comp_359931.jpg" id="154" name="Google Shape;154;p14"/>
          <p:cNvPicPr preferRelativeResize="0"/>
          <p:nvPr/>
        </p:nvPicPr>
        <p:blipFill rotWithShape="1">
          <a:blip r:embed="rId5">
            <a:alphaModFix/>
          </a:blip>
          <a:srcRect b="1456" l="0" r="0" t="1447"/>
          <a:stretch/>
        </p:blipFill>
        <p:spPr>
          <a:xfrm>
            <a:off x="4822238" y="3225871"/>
            <a:ext cx="2894314" cy="192080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ffset_comp_179716_edited.jpg" id="155" name="Google Shape;155;p14"/>
          <p:cNvPicPr preferRelativeResize="0"/>
          <p:nvPr/>
        </p:nvPicPr>
        <p:blipFill rotWithShape="1">
          <a:blip r:embed="rId6">
            <a:alphaModFix/>
          </a:blip>
          <a:srcRect b="229" l="0" r="0" t="229"/>
          <a:stretch/>
        </p:blipFill>
        <p:spPr>
          <a:xfrm>
            <a:off x="1436638" y="2012515"/>
            <a:ext cx="2894329" cy="1920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436650" y="2012525"/>
            <a:ext cx="2928552" cy="197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409325" y="12275"/>
            <a:ext cx="2894300" cy="192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791425" y="1093975"/>
            <a:ext cx="2928548" cy="198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822750" y="3225875"/>
            <a:ext cx="2894300" cy="1920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E2B2F"/>
        </a:solid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" name="Google Shape;164;p15"/>
          <p:cNvGrpSpPr/>
          <p:nvPr/>
        </p:nvGrpSpPr>
        <p:grpSpPr>
          <a:xfrm rot="-1985359">
            <a:off x="1064521" y="617664"/>
            <a:ext cx="599375" cy="1649216"/>
            <a:chOff x="-1435027" y="1362018"/>
            <a:chExt cx="944104" cy="2598443"/>
          </a:xfrm>
        </p:grpSpPr>
        <p:sp>
          <p:nvSpPr>
            <p:cNvPr id="165" name="Google Shape;165;p15"/>
            <p:cNvSpPr/>
            <p:nvPr/>
          </p:nvSpPr>
          <p:spPr>
            <a:xfrm>
              <a:off x="-1079594" y="1663708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15"/>
            <p:cNvSpPr/>
            <p:nvPr/>
          </p:nvSpPr>
          <p:spPr>
            <a:xfrm>
              <a:off x="-1079594" y="1962964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15"/>
            <p:cNvSpPr/>
            <p:nvPr/>
          </p:nvSpPr>
          <p:spPr>
            <a:xfrm>
              <a:off x="-1079594" y="2262219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15"/>
            <p:cNvSpPr/>
            <p:nvPr/>
          </p:nvSpPr>
          <p:spPr>
            <a:xfrm>
              <a:off x="-1079594" y="2561474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15"/>
            <p:cNvSpPr/>
            <p:nvPr/>
          </p:nvSpPr>
          <p:spPr>
            <a:xfrm>
              <a:off x="-1079594" y="286073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15"/>
            <p:cNvSpPr/>
            <p:nvPr/>
          </p:nvSpPr>
          <p:spPr>
            <a:xfrm>
              <a:off x="-1079594" y="3159985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15"/>
            <p:cNvSpPr/>
            <p:nvPr/>
          </p:nvSpPr>
          <p:spPr>
            <a:xfrm>
              <a:off x="-1079594" y="345924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15"/>
            <p:cNvSpPr/>
            <p:nvPr/>
          </p:nvSpPr>
          <p:spPr>
            <a:xfrm>
              <a:off x="-1435012" y="1962429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15"/>
            <p:cNvSpPr/>
            <p:nvPr/>
          </p:nvSpPr>
          <p:spPr>
            <a:xfrm>
              <a:off x="-1435012" y="2261684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15"/>
            <p:cNvSpPr/>
            <p:nvPr/>
          </p:nvSpPr>
          <p:spPr>
            <a:xfrm>
              <a:off x="-1435012" y="256094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15"/>
            <p:cNvSpPr/>
            <p:nvPr/>
          </p:nvSpPr>
          <p:spPr>
            <a:xfrm>
              <a:off x="-1435012" y="2860195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15"/>
            <p:cNvSpPr/>
            <p:nvPr/>
          </p:nvSpPr>
          <p:spPr>
            <a:xfrm>
              <a:off x="-1435012" y="315945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15"/>
            <p:cNvSpPr/>
            <p:nvPr/>
          </p:nvSpPr>
          <p:spPr>
            <a:xfrm>
              <a:off x="-1435012" y="3458706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15"/>
            <p:cNvSpPr/>
            <p:nvPr/>
          </p:nvSpPr>
          <p:spPr>
            <a:xfrm>
              <a:off x="-1435012" y="3757961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15"/>
            <p:cNvSpPr/>
            <p:nvPr/>
          </p:nvSpPr>
          <p:spPr>
            <a:xfrm>
              <a:off x="-725224" y="1362018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15"/>
            <p:cNvSpPr/>
            <p:nvPr/>
          </p:nvSpPr>
          <p:spPr>
            <a:xfrm>
              <a:off x="-725224" y="1661273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15"/>
            <p:cNvSpPr/>
            <p:nvPr/>
          </p:nvSpPr>
          <p:spPr>
            <a:xfrm>
              <a:off x="-725224" y="1960529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15"/>
            <p:cNvSpPr/>
            <p:nvPr/>
          </p:nvSpPr>
          <p:spPr>
            <a:xfrm>
              <a:off x="-725224" y="2259784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15"/>
            <p:cNvSpPr/>
            <p:nvPr/>
          </p:nvSpPr>
          <p:spPr>
            <a:xfrm>
              <a:off x="-725224" y="2559039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15"/>
            <p:cNvSpPr/>
            <p:nvPr/>
          </p:nvSpPr>
          <p:spPr>
            <a:xfrm>
              <a:off x="-725224" y="2858295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15"/>
            <p:cNvSpPr/>
            <p:nvPr/>
          </p:nvSpPr>
          <p:spPr>
            <a:xfrm>
              <a:off x="-725224" y="315755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15"/>
            <p:cNvSpPr/>
            <p:nvPr/>
          </p:nvSpPr>
          <p:spPr>
            <a:xfrm>
              <a:off x="-1435027" y="1663708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7" name="Google Shape;187;p15"/>
          <p:cNvGrpSpPr/>
          <p:nvPr/>
        </p:nvGrpSpPr>
        <p:grpSpPr>
          <a:xfrm rot="-1985685">
            <a:off x="4647324" y="2274349"/>
            <a:ext cx="866945" cy="2385501"/>
            <a:chOff x="-1435027" y="1362018"/>
            <a:chExt cx="944104" cy="2598443"/>
          </a:xfrm>
        </p:grpSpPr>
        <p:sp>
          <p:nvSpPr>
            <p:cNvPr id="188" name="Google Shape;188;p15"/>
            <p:cNvSpPr/>
            <p:nvPr/>
          </p:nvSpPr>
          <p:spPr>
            <a:xfrm>
              <a:off x="-1079594" y="1663708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15"/>
            <p:cNvSpPr/>
            <p:nvPr/>
          </p:nvSpPr>
          <p:spPr>
            <a:xfrm>
              <a:off x="-1079594" y="1962964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15"/>
            <p:cNvSpPr/>
            <p:nvPr/>
          </p:nvSpPr>
          <p:spPr>
            <a:xfrm>
              <a:off x="-1079594" y="2262219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15"/>
            <p:cNvSpPr/>
            <p:nvPr/>
          </p:nvSpPr>
          <p:spPr>
            <a:xfrm>
              <a:off x="-1079594" y="2561474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15"/>
            <p:cNvSpPr/>
            <p:nvPr/>
          </p:nvSpPr>
          <p:spPr>
            <a:xfrm>
              <a:off x="-1079594" y="286073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15"/>
            <p:cNvSpPr/>
            <p:nvPr/>
          </p:nvSpPr>
          <p:spPr>
            <a:xfrm>
              <a:off x="-1079594" y="3159985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15"/>
            <p:cNvSpPr/>
            <p:nvPr/>
          </p:nvSpPr>
          <p:spPr>
            <a:xfrm>
              <a:off x="-1079594" y="345924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15"/>
            <p:cNvSpPr/>
            <p:nvPr/>
          </p:nvSpPr>
          <p:spPr>
            <a:xfrm>
              <a:off x="-1435012" y="1962429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15"/>
            <p:cNvSpPr/>
            <p:nvPr/>
          </p:nvSpPr>
          <p:spPr>
            <a:xfrm>
              <a:off x="-1435012" y="2261684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15"/>
            <p:cNvSpPr/>
            <p:nvPr/>
          </p:nvSpPr>
          <p:spPr>
            <a:xfrm>
              <a:off x="-1435012" y="256094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15"/>
            <p:cNvSpPr/>
            <p:nvPr/>
          </p:nvSpPr>
          <p:spPr>
            <a:xfrm>
              <a:off x="-1435012" y="2860195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15"/>
            <p:cNvSpPr/>
            <p:nvPr/>
          </p:nvSpPr>
          <p:spPr>
            <a:xfrm>
              <a:off x="-1435012" y="315945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15"/>
            <p:cNvSpPr/>
            <p:nvPr/>
          </p:nvSpPr>
          <p:spPr>
            <a:xfrm>
              <a:off x="-1435012" y="3458706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15"/>
            <p:cNvSpPr/>
            <p:nvPr/>
          </p:nvSpPr>
          <p:spPr>
            <a:xfrm>
              <a:off x="-1435012" y="3757961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15"/>
            <p:cNvSpPr/>
            <p:nvPr/>
          </p:nvSpPr>
          <p:spPr>
            <a:xfrm>
              <a:off x="-725224" y="1362018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15"/>
            <p:cNvSpPr/>
            <p:nvPr/>
          </p:nvSpPr>
          <p:spPr>
            <a:xfrm>
              <a:off x="-725224" y="1661273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15"/>
            <p:cNvSpPr/>
            <p:nvPr/>
          </p:nvSpPr>
          <p:spPr>
            <a:xfrm>
              <a:off x="-725224" y="1960529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15"/>
            <p:cNvSpPr/>
            <p:nvPr/>
          </p:nvSpPr>
          <p:spPr>
            <a:xfrm>
              <a:off x="-725224" y="2259784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15"/>
            <p:cNvSpPr/>
            <p:nvPr/>
          </p:nvSpPr>
          <p:spPr>
            <a:xfrm>
              <a:off x="-725224" y="2559039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15"/>
            <p:cNvSpPr/>
            <p:nvPr/>
          </p:nvSpPr>
          <p:spPr>
            <a:xfrm>
              <a:off x="-725224" y="2858295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15"/>
            <p:cNvSpPr/>
            <p:nvPr/>
          </p:nvSpPr>
          <p:spPr>
            <a:xfrm>
              <a:off x="-725224" y="315755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15"/>
            <p:cNvSpPr/>
            <p:nvPr/>
          </p:nvSpPr>
          <p:spPr>
            <a:xfrm>
              <a:off x="-1435027" y="1663708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0" name="Google Shape;210;p15"/>
          <p:cNvSpPr/>
          <p:nvPr/>
        </p:nvSpPr>
        <p:spPr>
          <a:xfrm flipH="1">
            <a:off x="368961" y="3074232"/>
            <a:ext cx="4116900" cy="4116900"/>
          </a:xfrm>
          <a:prstGeom prst="ellipse">
            <a:avLst/>
          </a:prstGeom>
          <a:solidFill>
            <a:srgbClr val="FFFFFF">
              <a:alpha val="43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1" name="Google Shape;211;p15"/>
          <p:cNvPicPr preferRelativeResize="0"/>
          <p:nvPr/>
        </p:nvPicPr>
        <p:blipFill rotWithShape="1">
          <a:blip r:embed="rId3">
            <a:alphaModFix/>
          </a:blip>
          <a:srcRect b="0" l="12503" r="12495" t="0"/>
          <a:stretch/>
        </p:blipFill>
        <p:spPr>
          <a:xfrm flipH="1">
            <a:off x="509591" y="3214784"/>
            <a:ext cx="3835800" cy="38358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12" name="Google Shape;212;p15"/>
          <p:cNvSpPr/>
          <p:nvPr/>
        </p:nvSpPr>
        <p:spPr>
          <a:xfrm rot="888">
            <a:off x="2322090" y="478647"/>
            <a:ext cx="2322600" cy="3207000"/>
          </a:xfrm>
          <a:prstGeom prst="rect">
            <a:avLst/>
          </a:prstGeom>
          <a:solidFill>
            <a:srgbClr val="D9EAD3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3" name="Google Shape;21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00125" y="-250830"/>
            <a:ext cx="4116899" cy="236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5"/>
          <p:cNvPicPr preferRelativeResize="0"/>
          <p:nvPr/>
        </p:nvPicPr>
        <p:blipFill rotWithShape="1">
          <a:blip r:embed="rId5">
            <a:alphaModFix/>
          </a:blip>
          <a:srcRect b="7001" l="0" r="0" t="6992"/>
          <a:stretch/>
        </p:blipFill>
        <p:spPr>
          <a:xfrm rot="-10">
            <a:off x="6037177" y="2250355"/>
            <a:ext cx="2615851" cy="2433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5"/>
          <p:cNvPicPr preferRelativeResize="0"/>
          <p:nvPr/>
        </p:nvPicPr>
        <p:blipFill rotWithShape="1">
          <a:blip r:embed="rId6">
            <a:alphaModFix/>
          </a:blip>
          <a:srcRect b="0" l="17299" r="17299" t="0"/>
          <a:stretch/>
        </p:blipFill>
        <p:spPr>
          <a:xfrm rot="21">
            <a:off x="2491025" y="724482"/>
            <a:ext cx="2322600" cy="2961461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15"/>
          <p:cNvSpPr txBox="1"/>
          <p:nvPr/>
        </p:nvSpPr>
        <p:spPr>
          <a:xfrm>
            <a:off x="4813625" y="1767375"/>
            <a:ext cx="40863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>
                <a:latin typeface="Lato"/>
                <a:ea typeface="Lato"/>
                <a:cs typeface="Lato"/>
                <a:sym typeface="Lato"/>
              </a:rPr>
              <a:t>Via Alessandro Franchi n 17 - 23  Prato</a:t>
            </a:r>
            <a:endParaRPr sz="18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E2B2F"/>
        </a:solidFill>
      </p:bgPr>
    </p:bg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6"/>
          <p:cNvSpPr/>
          <p:nvPr/>
        </p:nvSpPr>
        <p:spPr>
          <a:xfrm flipH="1" rot="10800000">
            <a:off x="0" y="-6125"/>
            <a:ext cx="5981700" cy="5159131"/>
          </a:xfrm>
          <a:custGeom>
            <a:rect b="b" l="l" r="r" t="t"/>
            <a:pathLst>
              <a:path extrusionOk="0" h="205359" w="239268">
                <a:moveTo>
                  <a:pt x="0" y="0"/>
                </a:moveTo>
                <a:lnTo>
                  <a:pt x="0" y="205359"/>
                </a:lnTo>
                <a:lnTo>
                  <a:pt x="239268" y="205359"/>
                </a:lnTo>
                <a:lnTo>
                  <a:pt x="103632" y="0"/>
                </a:lnTo>
                <a:close/>
              </a:path>
            </a:pathLst>
          </a:custGeom>
          <a:solidFill>
            <a:srgbClr val="C8EDF3"/>
          </a:solidFill>
          <a:ln>
            <a:noFill/>
          </a:ln>
        </p:spPr>
      </p:sp>
      <p:grpSp>
        <p:nvGrpSpPr>
          <p:cNvPr id="222" name="Google Shape;222;p16"/>
          <p:cNvGrpSpPr/>
          <p:nvPr/>
        </p:nvGrpSpPr>
        <p:grpSpPr>
          <a:xfrm flipH="1" rot="1985359">
            <a:off x="7480114" y="617664"/>
            <a:ext cx="599375" cy="1649216"/>
            <a:chOff x="-1435027" y="1362018"/>
            <a:chExt cx="944104" cy="2598443"/>
          </a:xfrm>
        </p:grpSpPr>
        <p:sp>
          <p:nvSpPr>
            <p:cNvPr id="223" name="Google Shape;223;p16"/>
            <p:cNvSpPr/>
            <p:nvPr/>
          </p:nvSpPr>
          <p:spPr>
            <a:xfrm>
              <a:off x="-1079594" y="1663708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16"/>
            <p:cNvSpPr/>
            <p:nvPr/>
          </p:nvSpPr>
          <p:spPr>
            <a:xfrm>
              <a:off x="-1079594" y="1962964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16"/>
            <p:cNvSpPr/>
            <p:nvPr/>
          </p:nvSpPr>
          <p:spPr>
            <a:xfrm>
              <a:off x="-1079594" y="2262219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16"/>
            <p:cNvSpPr/>
            <p:nvPr/>
          </p:nvSpPr>
          <p:spPr>
            <a:xfrm>
              <a:off x="-1079594" y="2561474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16"/>
            <p:cNvSpPr/>
            <p:nvPr/>
          </p:nvSpPr>
          <p:spPr>
            <a:xfrm>
              <a:off x="-1079594" y="286073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16"/>
            <p:cNvSpPr/>
            <p:nvPr/>
          </p:nvSpPr>
          <p:spPr>
            <a:xfrm>
              <a:off x="-1079594" y="3159985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16"/>
            <p:cNvSpPr/>
            <p:nvPr/>
          </p:nvSpPr>
          <p:spPr>
            <a:xfrm>
              <a:off x="-1079594" y="345924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16"/>
            <p:cNvSpPr/>
            <p:nvPr/>
          </p:nvSpPr>
          <p:spPr>
            <a:xfrm>
              <a:off x="-1435012" y="1962429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16"/>
            <p:cNvSpPr/>
            <p:nvPr/>
          </p:nvSpPr>
          <p:spPr>
            <a:xfrm>
              <a:off x="-1435012" y="2261684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16"/>
            <p:cNvSpPr/>
            <p:nvPr/>
          </p:nvSpPr>
          <p:spPr>
            <a:xfrm>
              <a:off x="-1435012" y="256094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16"/>
            <p:cNvSpPr/>
            <p:nvPr/>
          </p:nvSpPr>
          <p:spPr>
            <a:xfrm>
              <a:off x="-1435012" y="2860195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16"/>
            <p:cNvSpPr/>
            <p:nvPr/>
          </p:nvSpPr>
          <p:spPr>
            <a:xfrm>
              <a:off x="-1435012" y="315945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16"/>
            <p:cNvSpPr/>
            <p:nvPr/>
          </p:nvSpPr>
          <p:spPr>
            <a:xfrm>
              <a:off x="-1435012" y="3458706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16"/>
            <p:cNvSpPr/>
            <p:nvPr/>
          </p:nvSpPr>
          <p:spPr>
            <a:xfrm>
              <a:off x="-1435012" y="3757961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16"/>
            <p:cNvSpPr/>
            <p:nvPr/>
          </p:nvSpPr>
          <p:spPr>
            <a:xfrm>
              <a:off x="-725224" y="1362018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16"/>
            <p:cNvSpPr/>
            <p:nvPr/>
          </p:nvSpPr>
          <p:spPr>
            <a:xfrm>
              <a:off x="-725224" y="1661273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16"/>
            <p:cNvSpPr/>
            <p:nvPr/>
          </p:nvSpPr>
          <p:spPr>
            <a:xfrm>
              <a:off x="-725224" y="1960529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16"/>
            <p:cNvSpPr/>
            <p:nvPr/>
          </p:nvSpPr>
          <p:spPr>
            <a:xfrm>
              <a:off x="-725224" y="2259784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16"/>
            <p:cNvSpPr/>
            <p:nvPr/>
          </p:nvSpPr>
          <p:spPr>
            <a:xfrm>
              <a:off x="-725224" y="2559039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16"/>
            <p:cNvSpPr/>
            <p:nvPr/>
          </p:nvSpPr>
          <p:spPr>
            <a:xfrm>
              <a:off x="-725224" y="2858295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16"/>
            <p:cNvSpPr/>
            <p:nvPr/>
          </p:nvSpPr>
          <p:spPr>
            <a:xfrm>
              <a:off x="-725224" y="315755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16"/>
            <p:cNvSpPr/>
            <p:nvPr/>
          </p:nvSpPr>
          <p:spPr>
            <a:xfrm>
              <a:off x="-1435027" y="1663708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5" name="Google Shape;245;p16"/>
          <p:cNvGrpSpPr/>
          <p:nvPr/>
        </p:nvGrpSpPr>
        <p:grpSpPr>
          <a:xfrm flipH="1" rot="1985685">
            <a:off x="3629742" y="2274349"/>
            <a:ext cx="866945" cy="2385501"/>
            <a:chOff x="-1435027" y="1362018"/>
            <a:chExt cx="944104" cy="2598443"/>
          </a:xfrm>
        </p:grpSpPr>
        <p:sp>
          <p:nvSpPr>
            <p:cNvPr id="246" name="Google Shape;246;p16"/>
            <p:cNvSpPr/>
            <p:nvPr/>
          </p:nvSpPr>
          <p:spPr>
            <a:xfrm>
              <a:off x="-1079594" y="1663708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16"/>
            <p:cNvSpPr/>
            <p:nvPr/>
          </p:nvSpPr>
          <p:spPr>
            <a:xfrm>
              <a:off x="-1079594" y="1962964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16"/>
            <p:cNvSpPr/>
            <p:nvPr/>
          </p:nvSpPr>
          <p:spPr>
            <a:xfrm>
              <a:off x="-1079594" y="2262219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16"/>
            <p:cNvSpPr/>
            <p:nvPr/>
          </p:nvSpPr>
          <p:spPr>
            <a:xfrm>
              <a:off x="-1079594" y="2561474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16"/>
            <p:cNvSpPr/>
            <p:nvPr/>
          </p:nvSpPr>
          <p:spPr>
            <a:xfrm>
              <a:off x="-1079594" y="286073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16"/>
            <p:cNvSpPr/>
            <p:nvPr/>
          </p:nvSpPr>
          <p:spPr>
            <a:xfrm>
              <a:off x="-1079594" y="3159985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16"/>
            <p:cNvSpPr/>
            <p:nvPr/>
          </p:nvSpPr>
          <p:spPr>
            <a:xfrm>
              <a:off x="-1079594" y="345924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16"/>
            <p:cNvSpPr/>
            <p:nvPr/>
          </p:nvSpPr>
          <p:spPr>
            <a:xfrm>
              <a:off x="-1435012" y="1962429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16"/>
            <p:cNvSpPr/>
            <p:nvPr/>
          </p:nvSpPr>
          <p:spPr>
            <a:xfrm>
              <a:off x="-1435012" y="2261684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16"/>
            <p:cNvSpPr/>
            <p:nvPr/>
          </p:nvSpPr>
          <p:spPr>
            <a:xfrm>
              <a:off x="-1435012" y="256094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16"/>
            <p:cNvSpPr/>
            <p:nvPr/>
          </p:nvSpPr>
          <p:spPr>
            <a:xfrm>
              <a:off x="-1435012" y="2860195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16"/>
            <p:cNvSpPr/>
            <p:nvPr/>
          </p:nvSpPr>
          <p:spPr>
            <a:xfrm>
              <a:off x="-1435012" y="315945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16"/>
            <p:cNvSpPr/>
            <p:nvPr/>
          </p:nvSpPr>
          <p:spPr>
            <a:xfrm>
              <a:off x="-1435012" y="3458706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16"/>
            <p:cNvSpPr/>
            <p:nvPr/>
          </p:nvSpPr>
          <p:spPr>
            <a:xfrm>
              <a:off x="-1435012" y="3757961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16"/>
            <p:cNvSpPr/>
            <p:nvPr/>
          </p:nvSpPr>
          <p:spPr>
            <a:xfrm>
              <a:off x="-725224" y="1362018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16"/>
            <p:cNvSpPr/>
            <p:nvPr/>
          </p:nvSpPr>
          <p:spPr>
            <a:xfrm>
              <a:off x="-725224" y="1661273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16"/>
            <p:cNvSpPr/>
            <p:nvPr/>
          </p:nvSpPr>
          <p:spPr>
            <a:xfrm>
              <a:off x="-725224" y="1960529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16"/>
            <p:cNvSpPr/>
            <p:nvPr/>
          </p:nvSpPr>
          <p:spPr>
            <a:xfrm>
              <a:off x="-725224" y="2259784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16"/>
            <p:cNvSpPr/>
            <p:nvPr/>
          </p:nvSpPr>
          <p:spPr>
            <a:xfrm>
              <a:off x="-725224" y="2559039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16"/>
            <p:cNvSpPr/>
            <p:nvPr/>
          </p:nvSpPr>
          <p:spPr>
            <a:xfrm>
              <a:off x="-725224" y="2858295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16"/>
            <p:cNvSpPr/>
            <p:nvPr/>
          </p:nvSpPr>
          <p:spPr>
            <a:xfrm>
              <a:off x="-725224" y="3157550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16"/>
            <p:cNvSpPr/>
            <p:nvPr/>
          </p:nvSpPr>
          <p:spPr>
            <a:xfrm>
              <a:off x="-1435027" y="1663708"/>
              <a:ext cx="234300" cy="202500"/>
            </a:xfrm>
            <a:prstGeom prst="triangle">
              <a:avLst>
                <a:gd fmla="val 50000" name="adj"/>
              </a:avLst>
            </a:prstGeom>
            <a:solidFill>
              <a:srgbClr val="FFFFFF">
                <a:alpha val="437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8" name="Google Shape;268;p16"/>
          <p:cNvSpPr/>
          <p:nvPr/>
        </p:nvSpPr>
        <p:spPr>
          <a:xfrm>
            <a:off x="4658150" y="3074232"/>
            <a:ext cx="4116900" cy="4116900"/>
          </a:xfrm>
          <a:prstGeom prst="ellipse">
            <a:avLst/>
          </a:prstGeom>
          <a:solidFill>
            <a:srgbClr val="FFFFFF">
              <a:alpha val="43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9" name="Google Shape;269;p16"/>
          <p:cNvPicPr preferRelativeResize="0"/>
          <p:nvPr/>
        </p:nvPicPr>
        <p:blipFill rotWithShape="1">
          <a:blip r:embed="rId3">
            <a:alphaModFix/>
          </a:blip>
          <a:srcRect b="0" l="12503" r="12495" t="0"/>
          <a:stretch/>
        </p:blipFill>
        <p:spPr>
          <a:xfrm>
            <a:off x="4798619" y="3214784"/>
            <a:ext cx="3835800" cy="38358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70" name="Google Shape;270;p16"/>
          <p:cNvSpPr/>
          <p:nvPr/>
        </p:nvSpPr>
        <p:spPr>
          <a:xfrm>
            <a:off x="577450" y="-2054218"/>
            <a:ext cx="4116900" cy="4116900"/>
          </a:xfrm>
          <a:prstGeom prst="ellipse">
            <a:avLst/>
          </a:prstGeom>
          <a:solidFill>
            <a:srgbClr val="FFFFFF">
              <a:alpha val="43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1" name="Google Shape;271;p16"/>
          <p:cNvPicPr preferRelativeResize="0"/>
          <p:nvPr/>
        </p:nvPicPr>
        <p:blipFill rotWithShape="1">
          <a:blip r:embed="rId4">
            <a:alphaModFix/>
          </a:blip>
          <a:srcRect b="12495" l="0" r="0" t="12503"/>
          <a:stretch/>
        </p:blipFill>
        <p:spPr>
          <a:xfrm>
            <a:off x="717919" y="-1913666"/>
            <a:ext cx="3835800" cy="38358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72" name="Google Shape;272;p16"/>
          <p:cNvSpPr/>
          <p:nvPr/>
        </p:nvSpPr>
        <p:spPr>
          <a:xfrm flipH="1" rot="2001331">
            <a:off x="5049663" y="529420"/>
            <a:ext cx="2322708" cy="3207105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16"/>
          <p:cNvSpPr/>
          <p:nvPr/>
        </p:nvSpPr>
        <p:spPr>
          <a:xfrm flipH="1" rot="2001331">
            <a:off x="1485918" y="1353693"/>
            <a:ext cx="2322708" cy="3207105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4" name="Google Shape;274;p16"/>
          <p:cNvPicPr preferRelativeResize="0"/>
          <p:nvPr/>
        </p:nvPicPr>
        <p:blipFill rotWithShape="1">
          <a:blip r:embed="rId5">
            <a:alphaModFix/>
          </a:blip>
          <a:srcRect b="7001" l="0" r="0" t="6992"/>
          <a:stretch/>
        </p:blipFill>
        <p:spPr>
          <a:xfrm flipH="1" rot="1998095">
            <a:off x="1608112" y="1461552"/>
            <a:ext cx="2122048" cy="2925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2030806">
            <a:off x="5145690" y="712532"/>
            <a:ext cx="2130677" cy="28408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E2B2F"/>
        </a:solidFill>
      </p:bgPr>
    </p:bg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7"/>
          <p:cNvSpPr/>
          <p:nvPr/>
        </p:nvSpPr>
        <p:spPr>
          <a:xfrm rot="10800000">
            <a:off x="3162300" y="-6125"/>
            <a:ext cx="5981700" cy="5159131"/>
          </a:xfrm>
          <a:custGeom>
            <a:rect b="b" l="l" r="r" t="t"/>
            <a:pathLst>
              <a:path extrusionOk="0" h="205359" w="239268">
                <a:moveTo>
                  <a:pt x="0" y="0"/>
                </a:moveTo>
                <a:lnTo>
                  <a:pt x="0" y="205359"/>
                </a:lnTo>
                <a:lnTo>
                  <a:pt x="239268" y="205359"/>
                </a:lnTo>
                <a:lnTo>
                  <a:pt x="103632" y="0"/>
                </a:lnTo>
                <a:close/>
              </a:path>
            </a:pathLst>
          </a:custGeom>
          <a:solidFill>
            <a:srgbClr val="F9CB9C"/>
          </a:solidFill>
          <a:ln>
            <a:noFill/>
          </a:ln>
        </p:spPr>
      </p:sp>
      <p:pic>
        <p:nvPicPr>
          <p:cNvPr id="281" name="Google Shape;281;p17"/>
          <p:cNvPicPr preferRelativeResize="0"/>
          <p:nvPr/>
        </p:nvPicPr>
        <p:blipFill rotWithShape="1">
          <a:blip r:embed="rId3">
            <a:alphaModFix/>
          </a:blip>
          <a:srcRect b="8159" l="0" r="0" t="8159"/>
          <a:stretch/>
        </p:blipFill>
        <p:spPr>
          <a:xfrm>
            <a:off x="208280" y="2740168"/>
            <a:ext cx="4127126" cy="2220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17"/>
          <p:cNvPicPr preferRelativeResize="0"/>
          <p:nvPr/>
        </p:nvPicPr>
        <p:blipFill rotWithShape="1">
          <a:blip r:embed="rId4">
            <a:alphaModFix/>
          </a:blip>
          <a:srcRect b="12446" l="0" r="0" t="12446"/>
          <a:stretch/>
        </p:blipFill>
        <p:spPr>
          <a:xfrm>
            <a:off x="-91937" y="0"/>
            <a:ext cx="4727552" cy="22698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01575" y="1476345"/>
            <a:ext cx="4442424" cy="3202650"/>
          </a:xfrm>
          <a:prstGeom prst="rect">
            <a:avLst/>
          </a:prstGeom>
          <a:noFill/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</p:pic>
      <p:sp>
        <p:nvSpPr>
          <p:cNvPr id="284" name="Google Shape;284;p17"/>
          <p:cNvSpPr txBox="1"/>
          <p:nvPr/>
        </p:nvSpPr>
        <p:spPr>
          <a:xfrm>
            <a:off x="4859239" y="551787"/>
            <a:ext cx="41271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800">
                <a:latin typeface="Lato"/>
                <a:ea typeface="Lato"/>
                <a:cs typeface="Lato"/>
                <a:sym typeface="Lato"/>
              </a:rPr>
              <a:t>ALCUNI RENDERING</a:t>
            </a:r>
            <a:endParaRPr b="1" sz="18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E2B2F"/>
        </a:solidFill>
      </p:bgPr>
    </p:bg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8"/>
          <p:cNvSpPr/>
          <p:nvPr/>
        </p:nvSpPr>
        <p:spPr>
          <a:xfrm rot="10800000">
            <a:off x="3162300" y="-6125"/>
            <a:ext cx="5981700" cy="5159131"/>
          </a:xfrm>
          <a:custGeom>
            <a:rect b="b" l="l" r="r" t="t"/>
            <a:pathLst>
              <a:path extrusionOk="0" h="205359" w="239268">
                <a:moveTo>
                  <a:pt x="0" y="0"/>
                </a:moveTo>
                <a:lnTo>
                  <a:pt x="0" y="205359"/>
                </a:lnTo>
                <a:lnTo>
                  <a:pt x="239268" y="205359"/>
                </a:lnTo>
                <a:lnTo>
                  <a:pt x="103632" y="0"/>
                </a:lnTo>
                <a:close/>
              </a:path>
            </a:pathLst>
          </a:custGeom>
          <a:solidFill>
            <a:srgbClr val="76A5AF"/>
          </a:solidFill>
          <a:ln>
            <a:noFill/>
          </a:ln>
        </p:spPr>
      </p:sp>
      <p:sp>
        <p:nvSpPr>
          <p:cNvPr id="290" name="Google Shape;290;p18"/>
          <p:cNvSpPr/>
          <p:nvPr/>
        </p:nvSpPr>
        <p:spPr>
          <a:xfrm rot="-2944">
            <a:off x="-7451" y="81"/>
            <a:ext cx="3852901" cy="2474702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1" name="Google Shape;291;p18"/>
          <p:cNvPicPr preferRelativeResize="0"/>
          <p:nvPr/>
        </p:nvPicPr>
        <p:blipFill rotWithShape="1">
          <a:blip r:embed="rId3">
            <a:alphaModFix/>
          </a:blip>
          <a:srcRect b="32320" l="0" r="0" t="32316"/>
          <a:stretch/>
        </p:blipFill>
        <p:spPr>
          <a:xfrm>
            <a:off x="-8950" y="25300"/>
            <a:ext cx="3855902" cy="2424240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18"/>
          <p:cNvSpPr/>
          <p:nvPr/>
        </p:nvSpPr>
        <p:spPr>
          <a:xfrm rot="-2914">
            <a:off x="-151" y="2819899"/>
            <a:ext cx="4600502" cy="2324102"/>
          </a:xfrm>
          <a:prstGeom prst="rect">
            <a:avLst/>
          </a:prstGeom>
          <a:solidFill>
            <a:srgbClr val="D0E0E3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18"/>
          <p:cNvSpPr/>
          <p:nvPr/>
        </p:nvSpPr>
        <p:spPr>
          <a:xfrm rot="-2931">
            <a:off x="4573303" y="1024881"/>
            <a:ext cx="4574402" cy="2876402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4" name="Google Shape;294;p18"/>
          <p:cNvPicPr preferRelativeResize="0"/>
          <p:nvPr/>
        </p:nvPicPr>
        <p:blipFill rotWithShape="1">
          <a:blip r:embed="rId4">
            <a:alphaModFix/>
          </a:blip>
          <a:srcRect b="0" l="3497" r="3488" t="0"/>
          <a:stretch/>
        </p:blipFill>
        <p:spPr>
          <a:xfrm>
            <a:off x="4725600" y="1136600"/>
            <a:ext cx="4419848" cy="2661203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18"/>
          <p:cNvSpPr/>
          <p:nvPr/>
        </p:nvSpPr>
        <p:spPr>
          <a:xfrm rot="-5400000">
            <a:off x="7866238" y="3348028"/>
            <a:ext cx="238500" cy="2328000"/>
          </a:xfrm>
          <a:prstGeom prst="upArrow">
            <a:avLst>
              <a:gd fmla="val 27274" name="adj1"/>
              <a:gd fmla="val 86351" name="adj2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18"/>
          <p:cNvSpPr/>
          <p:nvPr/>
        </p:nvSpPr>
        <p:spPr>
          <a:xfrm rot="-5400000">
            <a:off x="8507788" y="3751078"/>
            <a:ext cx="238500" cy="1044900"/>
          </a:xfrm>
          <a:prstGeom prst="upArrow">
            <a:avLst>
              <a:gd fmla="val 27274" name="adj1"/>
              <a:gd fmla="val 86351" name="adj2"/>
            </a:avLst>
          </a:prstGeom>
          <a:solidFill>
            <a:srgbClr val="FFFFFF">
              <a:alpha val="43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18"/>
          <p:cNvSpPr/>
          <p:nvPr/>
        </p:nvSpPr>
        <p:spPr>
          <a:xfrm rot="-5400000">
            <a:off x="8325388" y="4040553"/>
            <a:ext cx="238500" cy="1409700"/>
          </a:xfrm>
          <a:prstGeom prst="upArrow">
            <a:avLst>
              <a:gd fmla="val 27274" name="adj1"/>
              <a:gd fmla="val 86351" name="adj2"/>
            </a:avLst>
          </a:prstGeom>
          <a:solidFill>
            <a:srgbClr val="FFFFFF">
              <a:alpha val="43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18"/>
          <p:cNvSpPr/>
          <p:nvPr/>
        </p:nvSpPr>
        <p:spPr>
          <a:xfrm rot="-5400000">
            <a:off x="7866238" y="-658869"/>
            <a:ext cx="238500" cy="2328000"/>
          </a:xfrm>
          <a:prstGeom prst="upArrow">
            <a:avLst>
              <a:gd fmla="val 27274" name="adj1"/>
              <a:gd fmla="val 86351" name="adj2"/>
            </a:avLst>
          </a:prstGeom>
          <a:solidFill>
            <a:srgbClr val="FFFFFF">
              <a:alpha val="43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18"/>
          <p:cNvSpPr/>
          <p:nvPr/>
        </p:nvSpPr>
        <p:spPr>
          <a:xfrm rot="-5400000">
            <a:off x="8507788" y="-255819"/>
            <a:ext cx="238500" cy="1044900"/>
          </a:xfrm>
          <a:prstGeom prst="upArrow">
            <a:avLst>
              <a:gd fmla="val 27274" name="adj1"/>
              <a:gd fmla="val 86351" name="adj2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18"/>
          <p:cNvSpPr/>
          <p:nvPr/>
        </p:nvSpPr>
        <p:spPr>
          <a:xfrm rot="-5400000">
            <a:off x="8325388" y="33656"/>
            <a:ext cx="238500" cy="1409700"/>
          </a:xfrm>
          <a:prstGeom prst="upArrow">
            <a:avLst>
              <a:gd fmla="val 27274" name="adj1"/>
              <a:gd fmla="val 86351" name="adj2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18"/>
          <p:cNvSpPr txBox="1"/>
          <p:nvPr/>
        </p:nvSpPr>
        <p:spPr>
          <a:xfrm>
            <a:off x="188600" y="3160425"/>
            <a:ext cx="42735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Il trasloco dei volumi inizierà in questo mese di ottobre.</a:t>
            </a:r>
            <a:endParaRPr sz="18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I nuovi locali saranno inaugurati nel 2027</a:t>
            </a:r>
            <a:endParaRPr sz="18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wiss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