
<file path=[Content_Types].xml><?xml version="1.0" encoding="utf-8"?>
<Types xmlns="http://schemas.openxmlformats.org/package/2006/content-types">
  <Default Extension="bin" ContentType="application/vnd.openxmlformats-officedocument.oleObject"/>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143AD7-E749-5E1E-371D-A585C0C727CD}" name="User" initials="U" userId="Us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64" d="100"/>
          <a:sy n="64" d="100"/>
        </p:scale>
        <p:origin x="709" y="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BF4A6E-AFE6-FDD9-C687-3E05F9D40F78}"/>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7D9F0DC8-583A-8D98-548B-1ACF8EB6A4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6E5E6A64-7060-752C-86D5-6929A4F79728}"/>
              </a:ext>
            </a:extLst>
          </p:cNvPr>
          <p:cNvSpPr>
            <a:spLocks noGrp="1"/>
          </p:cNvSpPr>
          <p:nvPr>
            <p:ph type="dt" sz="half" idx="10"/>
          </p:nvPr>
        </p:nvSpPr>
        <p:spPr/>
        <p:txBody>
          <a:bodyPr/>
          <a:lstStyle/>
          <a:p>
            <a:fld id="{E38029EB-2BB2-4637-8EF7-9F886F8B5755}" type="datetimeFigureOut">
              <a:rPr lang="it-IT" smtClean="0"/>
              <a:t>30/09/2026</a:t>
            </a:fld>
            <a:endParaRPr lang="it-IT"/>
          </a:p>
        </p:txBody>
      </p:sp>
      <p:sp>
        <p:nvSpPr>
          <p:cNvPr id="5" name="Segnaposto piè di pagina 4">
            <a:extLst>
              <a:ext uri="{FF2B5EF4-FFF2-40B4-BE49-F238E27FC236}">
                <a16:creationId xmlns:a16="http://schemas.microsoft.com/office/drawing/2014/main" id="{715972CE-29B6-095F-AF45-6D96C86BBAD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7C60C7E-DD5A-C0A0-1E8C-48B694611338}"/>
              </a:ext>
            </a:extLst>
          </p:cNvPr>
          <p:cNvSpPr>
            <a:spLocks noGrp="1"/>
          </p:cNvSpPr>
          <p:nvPr>
            <p:ph type="sldNum" sz="quarter" idx="12"/>
          </p:nvPr>
        </p:nvSpPr>
        <p:spPr/>
        <p:txBody>
          <a:bodyPr/>
          <a:lstStyle/>
          <a:p>
            <a:fld id="{7489C171-7311-45A1-92BD-987D192EA7EE}" type="slidenum">
              <a:rPr lang="it-IT" smtClean="0"/>
              <a:t>‹N›</a:t>
            </a:fld>
            <a:endParaRPr lang="it-IT"/>
          </a:p>
        </p:txBody>
      </p:sp>
    </p:spTree>
    <p:extLst>
      <p:ext uri="{BB962C8B-B14F-4D97-AF65-F5344CB8AC3E}">
        <p14:creationId xmlns:p14="http://schemas.microsoft.com/office/powerpoint/2010/main" val="1095452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365F5DA-E7C2-ADE4-0A65-A789D78A4265}"/>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646D9F5-B441-4AA6-660F-DB0EC6B4355D}"/>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9F5AC64-77F4-6675-2149-D0C6D5BCD745}"/>
              </a:ext>
            </a:extLst>
          </p:cNvPr>
          <p:cNvSpPr>
            <a:spLocks noGrp="1"/>
          </p:cNvSpPr>
          <p:nvPr>
            <p:ph type="dt" sz="half" idx="10"/>
          </p:nvPr>
        </p:nvSpPr>
        <p:spPr/>
        <p:txBody>
          <a:bodyPr/>
          <a:lstStyle/>
          <a:p>
            <a:fld id="{E38029EB-2BB2-4637-8EF7-9F886F8B5755}" type="datetimeFigureOut">
              <a:rPr lang="it-IT" smtClean="0"/>
              <a:t>30/09/2026</a:t>
            </a:fld>
            <a:endParaRPr lang="it-IT"/>
          </a:p>
        </p:txBody>
      </p:sp>
      <p:sp>
        <p:nvSpPr>
          <p:cNvPr id="5" name="Segnaposto piè di pagina 4">
            <a:extLst>
              <a:ext uri="{FF2B5EF4-FFF2-40B4-BE49-F238E27FC236}">
                <a16:creationId xmlns:a16="http://schemas.microsoft.com/office/drawing/2014/main" id="{61CB80D6-05EB-2B16-44A0-423518D30E0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13A3AC8-5D77-CCD7-837A-8154CFE5F626}"/>
              </a:ext>
            </a:extLst>
          </p:cNvPr>
          <p:cNvSpPr>
            <a:spLocks noGrp="1"/>
          </p:cNvSpPr>
          <p:nvPr>
            <p:ph type="sldNum" sz="quarter" idx="12"/>
          </p:nvPr>
        </p:nvSpPr>
        <p:spPr/>
        <p:txBody>
          <a:bodyPr/>
          <a:lstStyle/>
          <a:p>
            <a:fld id="{7489C171-7311-45A1-92BD-987D192EA7EE}" type="slidenum">
              <a:rPr lang="it-IT" smtClean="0"/>
              <a:t>‹N›</a:t>
            </a:fld>
            <a:endParaRPr lang="it-IT"/>
          </a:p>
        </p:txBody>
      </p:sp>
    </p:spTree>
    <p:extLst>
      <p:ext uri="{BB962C8B-B14F-4D97-AF65-F5344CB8AC3E}">
        <p14:creationId xmlns:p14="http://schemas.microsoft.com/office/powerpoint/2010/main" val="3746629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CA2F43A-C9AC-B8E4-4B35-25419B85A725}"/>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6FE71869-0ED0-7D31-E76C-DF0F4AD6B4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532DEB52-C6A6-3312-F0C6-362DF8622E13}"/>
              </a:ext>
            </a:extLst>
          </p:cNvPr>
          <p:cNvSpPr>
            <a:spLocks noGrp="1"/>
          </p:cNvSpPr>
          <p:nvPr>
            <p:ph type="dt" sz="half" idx="10"/>
          </p:nvPr>
        </p:nvSpPr>
        <p:spPr/>
        <p:txBody>
          <a:bodyPr/>
          <a:lstStyle/>
          <a:p>
            <a:fld id="{E38029EB-2BB2-4637-8EF7-9F886F8B5755}" type="datetimeFigureOut">
              <a:rPr lang="it-IT" smtClean="0"/>
              <a:t>30/09/2026</a:t>
            </a:fld>
            <a:endParaRPr lang="it-IT"/>
          </a:p>
        </p:txBody>
      </p:sp>
      <p:sp>
        <p:nvSpPr>
          <p:cNvPr id="5" name="Segnaposto piè di pagina 4">
            <a:extLst>
              <a:ext uri="{FF2B5EF4-FFF2-40B4-BE49-F238E27FC236}">
                <a16:creationId xmlns:a16="http://schemas.microsoft.com/office/drawing/2014/main" id="{96E5E351-A0EF-7627-D18F-5761BCDCB5E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C2BBCEF-6CC8-767A-F393-AE42EB289C76}"/>
              </a:ext>
            </a:extLst>
          </p:cNvPr>
          <p:cNvSpPr>
            <a:spLocks noGrp="1"/>
          </p:cNvSpPr>
          <p:nvPr>
            <p:ph type="sldNum" sz="quarter" idx="12"/>
          </p:nvPr>
        </p:nvSpPr>
        <p:spPr/>
        <p:txBody>
          <a:bodyPr/>
          <a:lstStyle/>
          <a:p>
            <a:fld id="{7489C171-7311-45A1-92BD-987D192EA7EE}" type="slidenum">
              <a:rPr lang="it-IT" smtClean="0"/>
              <a:t>‹N›</a:t>
            </a:fld>
            <a:endParaRPr lang="it-IT"/>
          </a:p>
        </p:txBody>
      </p:sp>
    </p:spTree>
    <p:extLst>
      <p:ext uri="{BB962C8B-B14F-4D97-AF65-F5344CB8AC3E}">
        <p14:creationId xmlns:p14="http://schemas.microsoft.com/office/powerpoint/2010/main" val="196138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E2DC1C-E4B1-6D1D-0235-1CA63776EA04}"/>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25D0383-6840-0A7E-3F05-24A02CD46A57}"/>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D6E976F9-2EFF-DE4E-30CD-46F349257C2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116A96AD-6C0D-6CFB-49DC-5FCD8D768BBA}"/>
              </a:ext>
            </a:extLst>
          </p:cNvPr>
          <p:cNvSpPr>
            <a:spLocks noGrp="1"/>
          </p:cNvSpPr>
          <p:nvPr>
            <p:ph type="dt" sz="half" idx="10"/>
          </p:nvPr>
        </p:nvSpPr>
        <p:spPr/>
        <p:txBody>
          <a:bodyPr/>
          <a:lstStyle/>
          <a:p>
            <a:fld id="{E38029EB-2BB2-4637-8EF7-9F886F8B5755}" type="datetimeFigureOut">
              <a:rPr lang="it-IT" smtClean="0"/>
              <a:t>30/09/2026</a:t>
            </a:fld>
            <a:endParaRPr lang="it-IT"/>
          </a:p>
        </p:txBody>
      </p:sp>
      <p:sp>
        <p:nvSpPr>
          <p:cNvPr id="6" name="Segnaposto piè di pagina 5">
            <a:extLst>
              <a:ext uri="{FF2B5EF4-FFF2-40B4-BE49-F238E27FC236}">
                <a16:creationId xmlns:a16="http://schemas.microsoft.com/office/drawing/2014/main" id="{D3EB0F4D-FC52-84F6-321E-D8F330FA4535}"/>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F0090E7A-F9F5-E8AD-4039-1C0B4562E077}"/>
              </a:ext>
            </a:extLst>
          </p:cNvPr>
          <p:cNvSpPr>
            <a:spLocks noGrp="1"/>
          </p:cNvSpPr>
          <p:nvPr>
            <p:ph type="sldNum" sz="quarter" idx="12"/>
          </p:nvPr>
        </p:nvSpPr>
        <p:spPr/>
        <p:txBody>
          <a:bodyPr/>
          <a:lstStyle/>
          <a:p>
            <a:fld id="{7489C171-7311-45A1-92BD-987D192EA7EE}" type="slidenum">
              <a:rPr lang="it-IT" smtClean="0"/>
              <a:t>‹N›</a:t>
            </a:fld>
            <a:endParaRPr lang="it-IT"/>
          </a:p>
        </p:txBody>
      </p:sp>
    </p:spTree>
    <p:extLst>
      <p:ext uri="{BB962C8B-B14F-4D97-AF65-F5344CB8AC3E}">
        <p14:creationId xmlns:p14="http://schemas.microsoft.com/office/powerpoint/2010/main" val="902696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6E93B19-C8A7-7F42-BF56-E8E5B1745255}"/>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B8AA8482-FAD2-EEA0-1B88-C487C84A66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6F21ABA-9E80-C945-89D7-E55A73D7818C}"/>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8427A959-22F5-7F95-16E7-0442A94F23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8309EB66-83F0-23F0-2542-D063AB7F28FA}"/>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FF9CA258-0E3D-6D4C-44D5-A16258E7E0CD}"/>
              </a:ext>
            </a:extLst>
          </p:cNvPr>
          <p:cNvSpPr>
            <a:spLocks noGrp="1"/>
          </p:cNvSpPr>
          <p:nvPr>
            <p:ph type="dt" sz="half" idx="10"/>
          </p:nvPr>
        </p:nvSpPr>
        <p:spPr/>
        <p:txBody>
          <a:bodyPr/>
          <a:lstStyle/>
          <a:p>
            <a:fld id="{E38029EB-2BB2-4637-8EF7-9F886F8B5755}" type="datetimeFigureOut">
              <a:rPr lang="it-IT" smtClean="0"/>
              <a:t>30/09/2026</a:t>
            </a:fld>
            <a:endParaRPr lang="it-IT"/>
          </a:p>
        </p:txBody>
      </p:sp>
      <p:sp>
        <p:nvSpPr>
          <p:cNvPr id="8" name="Segnaposto piè di pagina 7">
            <a:extLst>
              <a:ext uri="{FF2B5EF4-FFF2-40B4-BE49-F238E27FC236}">
                <a16:creationId xmlns:a16="http://schemas.microsoft.com/office/drawing/2014/main" id="{C454EB12-AF16-1D25-7607-4415FC3AB9DD}"/>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22DE64D9-4FF7-F464-6CE9-400DB98E1861}"/>
              </a:ext>
            </a:extLst>
          </p:cNvPr>
          <p:cNvSpPr>
            <a:spLocks noGrp="1"/>
          </p:cNvSpPr>
          <p:nvPr>
            <p:ph type="sldNum" sz="quarter" idx="12"/>
          </p:nvPr>
        </p:nvSpPr>
        <p:spPr/>
        <p:txBody>
          <a:bodyPr/>
          <a:lstStyle/>
          <a:p>
            <a:fld id="{7489C171-7311-45A1-92BD-987D192EA7EE}" type="slidenum">
              <a:rPr lang="it-IT" smtClean="0"/>
              <a:t>‹N›</a:t>
            </a:fld>
            <a:endParaRPr lang="it-IT"/>
          </a:p>
        </p:txBody>
      </p:sp>
    </p:spTree>
    <p:extLst>
      <p:ext uri="{BB962C8B-B14F-4D97-AF65-F5344CB8AC3E}">
        <p14:creationId xmlns:p14="http://schemas.microsoft.com/office/powerpoint/2010/main" val="1364953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2077839-1219-ED10-F0F8-8086906651FB}"/>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980A602B-82FD-E167-04F9-7C45F24EBB72}"/>
              </a:ext>
            </a:extLst>
          </p:cNvPr>
          <p:cNvSpPr>
            <a:spLocks noGrp="1"/>
          </p:cNvSpPr>
          <p:nvPr>
            <p:ph type="dt" sz="half" idx="10"/>
          </p:nvPr>
        </p:nvSpPr>
        <p:spPr/>
        <p:txBody>
          <a:bodyPr/>
          <a:lstStyle/>
          <a:p>
            <a:fld id="{E38029EB-2BB2-4637-8EF7-9F886F8B5755}" type="datetimeFigureOut">
              <a:rPr lang="it-IT" smtClean="0"/>
              <a:t>30/09/2026</a:t>
            </a:fld>
            <a:endParaRPr lang="it-IT"/>
          </a:p>
        </p:txBody>
      </p:sp>
      <p:sp>
        <p:nvSpPr>
          <p:cNvPr id="4" name="Segnaposto piè di pagina 3">
            <a:extLst>
              <a:ext uri="{FF2B5EF4-FFF2-40B4-BE49-F238E27FC236}">
                <a16:creationId xmlns:a16="http://schemas.microsoft.com/office/drawing/2014/main" id="{96FF52E7-ABC6-4153-1EA1-4F01F0B461F8}"/>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9F6F8B6D-416D-FB1D-0405-66FBDF5A8FCC}"/>
              </a:ext>
            </a:extLst>
          </p:cNvPr>
          <p:cNvSpPr>
            <a:spLocks noGrp="1"/>
          </p:cNvSpPr>
          <p:nvPr>
            <p:ph type="sldNum" sz="quarter" idx="12"/>
          </p:nvPr>
        </p:nvSpPr>
        <p:spPr/>
        <p:txBody>
          <a:bodyPr/>
          <a:lstStyle/>
          <a:p>
            <a:fld id="{7489C171-7311-45A1-92BD-987D192EA7EE}" type="slidenum">
              <a:rPr lang="it-IT" smtClean="0"/>
              <a:t>‹N›</a:t>
            </a:fld>
            <a:endParaRPr lang="it-IT"/>
          </a:p>
        </p:txBody>
      </p:sp>
    </p:spTree>
    <p:extLst>
      <p:ext uri="{BB962C8B-B14F-4D97-AF65-F5344CB8AC3E}">
        <p14:creationId xmlns:p14="http://schemas.microsoft.com/office/powerpoint/2010/main" val="507231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ED95B132-04EA-6FB1-7EB6-88EA7AEB52A4}"/>
              </a:ext>
            </a:extLst>
          </p:cNvPr>
          <p:cNvSpPr>
            <a:spLocks noGrp="1"/>
          </p:cNvSpPr>
          <p:nvPr>
            <p:ph type="dt" sz="half" idx="10"/>
          </p:nvPr>
        </p:nvSpPr>
        <p:spPr/>
        <p:txBody>
          <a:bodyPr/>
          <a:lstStyle/>
          <a:p>
            <a:fld id="{E38029EB-2BB2-4637-8EF7-9F886F8B5755}" type="datetimeFigureOut">
              <a:rPr lang="it-IT" smtClean="0"/>
              <a:t>30/09/2026</a:t>
            </a:fld>
            <a:endParaRPr lang="it-IT"/>
          </a:p>
        </p:txBody>
      </p:sp>
      <p:sp>
        <p:nvSpPr>
          <p:cNvPr id="3" name="Segnaposto piè di pagina 2">
            <a:extLst>
              <a:ext uri="{FF2B5EF4-FFF2-40B4-BE49-F238E27FC236}">
                <a16:creationId xmlns:a16="http://schemas.microsoft.com/office/drawing/2014/main" id="{D1EEA800-A0F5-FC23-EBD2-A9B409EC9EC3}"/>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41BAA9A1-97ED-8578-95D0-8BB97ED05A93}"/>
              </a:ext>
            </a:extLst>
          </p:cNvPr>
          <p:cNvSpPr>
            <a:spLocks noGrp="1"/>
          </p:cNvSpPr>
          <p:nvPr>
            <p:ph type="sldNum" sz="quarter" idx="12"/>
          </p:nvPr>
        </p:nvSpPr>
        <p:spPr/>
        <p:txBody>
          <a:bodyPr/>
          <a:lstStyle/>
          <a:p>
            <a:fld id="{7489C171-7311-45A1-92BD-987D192EA7EE}" type="slidenum">
              <a:rPr lang="it-IT" smtClean="0"/>
              <a:t>‹N›</a:t>
            </a:fld>
            <a:endParaRPr lang="it-IT"/>
          </a:p>
        </p:txBody>
      </p:sp>
    </p:spTree>
    <p:extLst>
      <p:ext uri="{BB962C8B-B14F-4D97-AF65-F5344CB8AC3E}">
        <p14:creationId xmlns:p14="http://schemas.microsoft.com/office/powerpoint/2010/main" val="3263729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18DD63-0505-1737-76D1-CA06C15DE27D}"/>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04F5A30C-FB0B-43BA-539A-D598CE887A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D5E16ABC-9D70-6F16-BA73-679FF8712A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47644A8-1360-3942-6514-E5A41FCBD509}"/>
              </a:ext>
            </a:extLst>
          </p:cNvPr>
          <p:cNvSpPr>
            <a:spLocks noGrp="1"/>
          </p:cNvSpPr>
          <p:nvPr>
            <p:ph type="dt" sz="half" idx="10"/>
          </p:nvPr>
        </p:nvSpPr>
        <p:spPr/>
        <p:txBody>
          <a:bodyPr/>
          <a:lstStyle/>
          <a:p>
            <a:fld id="{E38029EB-2BB2-4637-8EF7-9F886F8B5755}" type="datetimeFigureOut">
              <a:rPr lang="it-IT" smtClean="0"/>
              <a:t>30/09/2026</a:t>
            </a:fld>
            <a:endParaRPr lang="it-IT"/>
          </a:p>
        </p:txBody>
      </p:sp>
      <p:sp>
        <p:nvSpPr>
          <p:cNvPr id="6" name="Segnaposto piè di pagina 5">
            <a:extLst>
              <a:ext uri="{FF2B5EF4-FFF2-40B4-BE49-F238E27FC236}">
                <a16:creationId xmlns:a16="http://schemas.microsoft.com/office/drawing/2014/main" id="{738E5629-7672-46FB-3D24-03C798C1340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E3C0DF2B-A129-691B-ED1B-4A6F9EC8E7E3}"/>
              </a:ext>
            </a:extLst>
          </p:cNvPr>
          <p:cNvSpPr>
            <a:spLocks noGrp="1"/>
          </p:cNvSpPr>
          <p:nvPr>
            <p:ph type="sldNum" sz="quarter" idx="12"/>
          </p:nvPr>
        </p:nvSpPr>
        <p:spPr/>
        <p:txBody>
          <a:bodyPr/>
          <a:lstStyle/>
          <a:p>
            <a:fld id="{7489C171-7311-45A1-92BD-987D192EA7EE}" type="slidenum">
              <a:rPr lang="it-IT" smtClean="0"/>
              <a:t>‹N›</a:t>
            </a:fld>
            <a:endParaRPr lang="it-IT"/>
          </a:p>
        </p:txBody>
      </p:sp>
    </p:spTree>
    <p:extLst>
      <p:ext uri="{BB962C8B-B14F-4D97-AF65-F5344CB8AC3E}">
        <p14:creationId xmlns:p14="http://schemas.microsoft.com/office/powerpoint/2010/main" val="1580732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F1B9C78-0793-CF7D-9F2A-78DF1CD2B56A}"/>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421AD798-11A2-0C94-825C-34819CB903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8D1469A4-F0C6-88D5-A208-3FB4710477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DCA7F2A2-5F71-AB10-0B01-0DA01A43A52C}"/>
              </a:ext>
            </a:extLst>
          </p:cNvPr>
          <p:cNvSpPr>
            <a:spLocks noGrp="1"/>
          </p:cNvSpPr>
          <p:nvPr>
            <p:ph type="dt" sz="half" idx="10"/>
          </p:nvPr>
        </p:nvSpPr>
        <p:spPr/>
        <p:txBody>
          <a:bodyPr/>
          <a:lstStyle/>
          <a:p>
            <a:fld id="{E38029EB-2BB2-4637-8EF7-9F886F8B5755}" type="datetimeFigureOut">
              <a:rPr lang="it-IT" smtClean="0"/>
              <a:t>30/09/2026</a:t>
            </a:fld>
            <a:endParaRPr lang="it-IT"/>
          </a:p>
        </p:txBody>
      </p:sp>
      <p:sp>
        <p:nvSpPr>
          <p:cNvPr id="6" name="Segnaposto piè di pagina 5">
            <a:extLst>
              <a:ext uri="{FF2B5EF4-FFF2-40B4-BE49-F238E27FC236}">
                <a16:creationId xmlns:a16="http://schemas.microsoft.com/office/drawing/2014/main" id="{4864F3DE-62DE-5F51-396A-20C23C1DBD0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F15BDC35-0F40-F6BC-DC20-46B86BF75834}"/>
              </a:ext>
            </a:extLst>
          </p:cNvPr>
          <p:cNvSpPr>
            <a:spLocks noGrp="1"/>
          </p:cNvSpPr>
          <p:nvPr>
            <p:ph type="sldNum" sz="quarter" idx="12"/>
          </p:nvPr>
        </p:nvSpPr>
        <p:spPr/>
        <p:txBody>
          <a:bodyPr/>
          <a:lstStyle/>
          <a:p>
            <a:fld id="{7489C171-7311-45A1-92BD-987D192EA7EE}" type="slidenum">
              <a:rPr lang="it-IT" smtClean="0"/>
              <a:t>‹N›</a:t>
            </a:fld>
            <a:endParaRPr lang="it-IT"/>
          </a:p>
        </p:txBody>
      </p:sp>
    </p:spTree>
    <p:extLst>
      <p:ext uri="{BB962C8B-B14F-4D97-AF65-F5344CB8AC3E}">
        <p14:creationId xmlns:p14="http://schemas.microsoft.com/office/powerpoint/2010/main" val="2404543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28883A6-8525-CDDC-BEE9-FE0123B0364F}"/>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7BD1B6C-7C46-9A8D-CD37-62860DC68DA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E045FEF-B916-4CE7-BEAC-DB8E867E7FC3}"/>
              </a:ext>
            </a:extLst>
          </p:cNvPr>
          <p:cNvSpPr>
            <a:spLocks noGrp="1"/>
          </p:cNvSpPr>
          <p:nvPr>
            <p:ph type="dt" sz="half" idx="10"/>
          </p:nvPr>
        </p:nvSpPr>
        <p:spPr/>
        <p:txBody>
          <a:bodyPr/>
          <a:lstStyle/>
          <a:p>
            <a:fld id="{E38029EB-2BB2-4637-8EF7-9F886F8B5755}" type="datetimeFigureOut">
              <a:rPr lang="it-IT" smtClean="0"/>
              <a:t>30/09/2026</a:t>
            </a:fld>
            <a:endParaRPr lang="it-IT"/>
          </a:p>
        </p:txBody>
      </p:sp>
      <p:sp>
        <p:nvSpPr>
          <p:cNvPr id="5" name="Segnaposto piè di pagina 4">
            <a:extLst>
              <a:ext uri="{FF2B5EF4-FFF2-40B4-BE49-F238E27FC236}">
                <a16:creationId xmlns:a16="http://schemas.microsoft.com/office/drawing/2014/main" id="{BB3231A1-9CAD-D26C-007B-AE0AA05290B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B3C8F69-6902-D9E9-1FF7-E4BB25AD4BD4}"/>
              </a:ext>
            </a:extLst>
          </p:cNvPr>
          <p:cNvSpPr>
            <a:spLocks noGrp="1"/>
          </p:cNvSpPr>
          <p:nvPr>
            <p:ph type="sldNum" sz="quarter" idx="12"/>
          </p:nvPr>
        </p:nvSpPr>
        <p:spPr/>
        <p:txBody>
          <a:bodyPr/>
          <a:lstStyle/>
          <a:p>
            <a:fld id="{7489C171-7311-45A1-92BD-987D192EA7EE}" type="slidenum">
              <a:rPr lang="it-IT" smtClean="0"/>
              <a:t>‹N›</a:t>
            </a:fld>
            <a:endParaRPr lang="it-IT"/>
          </a:p>
        </p:txBody>
      </p:sp>
    </p:spTree>
    <p:extLst>
      <p:ext uri="{BB962C8B-B14F-4D97-AF65-F5344CB8AC3E}">
        <p14:creationId xmlns:p14="http://schemas.microsoft.com/office/powerpoint/2010/main" val="3960159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6AA421B-327D-5E08-B532-63C6920C14E4}"/>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DF5BE5AD-2A04-4DF8-1731-CB9486D7C375}"/>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F82DEA7-3E4F-2FA1-78EF-6188CB63C13F}"/>
              </a:ext>
            </a:extLst>
          </p:cNvPr>
          <p:cNvSpPr>
            <a:spLocks noGrp="1"/>
          </p:cNvSpPr>
          <p:nvPr>
            <p:ph type="dt" sz="half" idx="10"/>
          </p:nvPr>
        </p:nvSpPr>
        <p:spPr/>
        <p:txBody>
          <a:bodyPr/>
          <a:lstStyle/>
          <a:p>
            <a:fld id="{E38029EB-2BB2-4637-8EF7-9F886F8B5755}" type="datetimeFigureOut">
              <a:rPr lang="it-IT" smtClean="0"/>
              <a:t>30/09/2026</a:t>
            </a:fld>
            <a:endParaRPr lang="it-IT"/>
          </a:p>
        </p:txBody>
      </p:sp>
      <p:sp>
        <p:nvSpPr>
          <p:cNvPr id="5" name="Segnaposto piè di pagina 4">
            <a:extLst>
              <a:ext uri="{FF2B5EF4-FFF2-40B4-BE49-F238E27FC236}">
                <a16:creationId xmlns:a16="http://schemas.microsoft.com/office/drawing/2014/main" id="{4BCD5470-602E-170A-8C50-A4F0576502E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12015EA-01F5-0B1D-B1DD-FC7D05FAAC1D}"/>
              </a:ext>
            </a:extLst>
          </p:cNvPr>
          <p:cNvSpPr>
            <a:spLocks noGrp="1"/>
          </p:cNvSpPr>
          <p:nvPr>
            <p:ph type="sldNum" sz="quarter" idx="12"/>
          </p:nvPr>
        </p:nvSpPr>
        <p:spPr/>
        <p:txBody>
          <a:bodyPr/>
          <a:lstStyle/>
          <a:p>
            <a:fld id="{7489C171-7311-45A1-92BD-987D192EA7EE}" type="slidenum">
              <a:rPr lang="it-IT" smtClean="0"/>
              <a:t>‹N›</a:t>
            </a:fld>
            <a:endParaRPr lang="it-IT"/>
          </a:p>
        </p:txBody>
      </p:sp>
    </p:spTree>
    <p:extLst>
      <p:ext uri="{BB962C8B-B14F-4D97-AF65-F5344CB8AC3E}">
        <p14:creationId xmlns:p14="http://schemas.microsoft.com/office/powerpoint/2010/main" val="3864489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FEB5F751-816C-D78A-2FAA-6FA222015A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9DEDEC7-E0FA-D41E-84FE-29214D28DF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34C9BFC-AB6F-247F-1FAB-F192DDFC29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8029EB-2BB2-4637-8EF7-9F886F8B5755}" type="datetimeFigureOut">
              <a:rPr lang="it-IT" smtClean="0"/>
              <a:t>30/09/2026</a:t>
            </a:fld>
            <a:endParaRPr lang="it-IT"/>
          </a:p>
        </p:txBody>
      </p:sp>
      <p:sp>
        <p:nvSpPr>
          <p:cNvPr id="5" name="Segnaposto piè di pagina 4">
            <a:extLst>
              <a:ext uri="{FF2B5EF4-FFF2-40B4-BE49-F238E27FC236}">
                <a16:creationId xmlns:a16="http://schemas.microsoft.com/office/drawing/2014/main" id="{3F6B57DC-09D0-AE7A-FB99-BB2CFD8171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83D92B95-F179-5166-A0EB-4543C38EAE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89C171-7311-45A1-92BD-987D192EA7EE}" type="slidenum">
              <a:rPr lang="it-IT" smtClean="0"/>
              <a:t>‹N›</a:t>
            </a:fld>
            <a:endParaRPr lang="it-IT"/>
          </a:p>
        </p:txBody>
      </p:sp>
    </p:spTree>
    <p:extLst>
      <p:ext uri="{BB962C8B-B14F-4D97-AF65-F5344CB8AC3E}">
        <p14:creationId xmlns:p14="http://schemas.microsoft.com/office/powerpoint/2010/main" val="3995763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tavolodeipostali@issp.po.it" TargetMode="Externa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4.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4.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2.jfif"/><Relationship Id="rId2" Type="http://schemas.openxmlformats.org/officeDocument/2006/relationships/image" Target="../media/image11.jpg"/><Relationship Id="rId1" Type="http://schemas.openxmlformats.org/officeDocument/2006/relationships/slideLayout" Target="../slideLayouts/slideLayout4.xml"/><Relationship Id="rId5" Type="http://schemas.openxmlformats.org/officeDocument/2006/relationships/image" Target="../media/image13.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4.xml"/><Relationship Id="rId5" Type="http://schemas.openxmlformats.org/officeDocument/2006/relationships/image" Target="../media/image17.jpe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B5CFC766-651E-AD5B-E0FA-0257F53C5C6D}"/>
              </a:ext>
            </a:extLst>
          </p:cNvPr>
          <p:cNvSpPr>
            <a:spLocks noGrp="1"/>
          </p:cNvSpPr>
          <p:nvPr>
            <p:ph type="title"/>
          </p:nvPr>
        </p:nvSpPr>
        <p:spPr>
          <a:xfrm>
            <a:off x="581025" y="365125"/>
            <a:ext cx="11163300" cy="701675"/>
          </a:xfrm>
        </p:spPr>
        <p:txBody>
          <a:bodyPr/>
          <a:lstStyle/>
          <a:p>
            <a:pPr algn="ctr"/>
            <a:r>
              <a:rPr lang="it-IT" dirty="0"/>
              <a:t>Piastre d’impostazione del Regno d’Italia</a:t>
            </a:r>
          </a:p>
        </p:txBody>
      </p:sp>
      <p:sp>
        <p:nvSpPr>
          <p:cNvPr id="5" name="Segnaposto contenuto 4">
            <a:extLst>
              <a:ext uri="{FF2B5EF4-FFF2-40B4-BE49-F238E27FC236}">
                <a16:creationId xmlns:a16="http://schemas.microsoft.com/office/drawing/2014/main" id="{601A75BC-E1D7-6C49-5325-2BA5207CE61A}"/>
              </a:ext>
            </a:extLst>
          </p:cNvPr>
          <p:cNvSpPr>
            <a:spLocks noGrp="1"/>
          </p:cNvSpPr>
          <p:nvPr>
            <p:ph sz="half" idx="1"/>
          </p:nvPr>
        </p:nvSpPr>
        <p:spPr>
          <a:xfrm>
            <a:off x="504825" y="1445079"/>
            <a:ext cx="7696200" cy="4731884"/>
          </a:xfrm>
        </p:spPr>
        <p:txBody>
          <a:bodyPr>
            <a:normAutofit fontScale="40000" lnSpcReduction="20000"/>
          </a:bodyPr>
          <a:lstStyle/>
          <a:p>
            <a:pPr marL="0" indent="0" fontAlgn="base">
              <a:buNone/>
            </a:pPr>
            <a:r>
              <a:rPr lang="it-IT" sz="6000" dirty="0">
                <a:latin typeface="Arial" panose="020B0604020202020204" pitchFamily="34" charset="0"/>
                <a:cs typeface="Arial" panose="020B0604020202020204" pitchFamily="34" charset="0"/>
              </a:rPr>
              <a:t>Presentazione</a:t>
            </a:r>
          </a:p>
          <a:p>
            <a:pPr marL="0" indent="0" fontAlgn="base">
              <a:buNone/>
            </a:pPr>
            <a:endParaRPr lang="it-IT" sz="6000" dirty="0">
              <a:latin typeface="Arial" panose="020B0604020202020204" pitchFamily="34" charset="0"/>
              <a:cs typeface="Arial" panose="020B0604020202020204" pitchFamily="34" charset="0"/>
            </a:endParaRPr>
          </a:p>
          <a:p>
            <a:pPr marL="0" indent="0" algn="just" fontAlgn="base">
              <a:buNone/>
            </a:pPr>
            <a:r>
              <a:rPr lang="it-IT" sz="3000" dirty="0">
                <a:latin typeface="Arial" panose="020B0604020202020204" pitchFamily="34" charset="0"/>
                <a:cs typeface="Arial" panose="020B0604020202020204" pitchFamily="34" charset="0"/>
              </a:rPr>
              <a:t>«La Direzione generale si è preoccupata della poca sicurezza che presentano le cassette d'impostazione in legno, attualmente in uso nelle località di minore importanza, non che della breve durata delle medesime, ed ha determinato di sopprimerle, surrogandole per tutti i nuovi servizi che si andranno istituendo con piastre di ghisa, da incastrarsi in un muro qualunque, convenientemente scavato, in modo che vi rimanga entro uno spazio più o meno profondo, a seconda della località, che basti a contenere la corrispondenza impostata; le quali piastre esistono già in parecchi comuni ed hanno fatto da per tutto buona prova».</a:t>
            </a:r>
          </a:p>
          <a:p>
            <a:pPr marL="0" indent="0" algn="just" fontAlgn="base">
              <a:buNone/>
            </a:pPr>
            <a:r>
              <a:rPr lang="it-IT" sz="3000" dirty="0">
                <a:latin typeface="Arial" panose="020B0604020202020204" pitchFamily="34" charset="0"/>
                <a:cs typeface="Arial" panose="020B0604020202020204" pitchFamily="34" charset="0"/>
              </a:rPr>
              <a:t>Così si legge nel “Bullettino postale” 3 del 1887 al capitolo 107: per i centri più piccoli le piastre in ghisa in luogo delle cassette in legno.</a:t>
            </a:r>
          </a:p>
          <a:p>
            <a:pPr marL="0" indent="0" algn="just" fontAlgn="base">
              <a:buNone/>
            </a:pPr>
            <a:r>
              <a:rPr lang="it-IT" sz="3000" dirty="0">
                <a:latin typeface="Arial" panose="020B0604020202020204" pitchFamily="34" charset="0"/>
                <a:cs typeface="Arial" panose="020B0604020202020204" pitchFamily="34" charset="0"/>
              </a:rPr>
              <a:t>Grazie ad alcuni volontari, fra cui Stefano </a:t>
            </a:r>
            <a:r>
              <a:rPr lang="it-IT" sz="3000" dirty="0" err="1">
                <a:latin typeface="Arial" panose="020B0604020202020204" pitchFamily="34" charset="0"/>
                <a:cs typeface="Arial" panose="020B0604020202020204" pitchFamily="34" charset="0"/>
              </a:rPr>
              <a:t>Domenighini</a:t>
            </a:r>
            <a:r>
              <a:rPr lang="it-IT" sz="3000" dirty="0">
                <a:latin typeface="Arial" panose="020B0604020202020204" pitchFamily="34" charset="0"/>
                <a:cs typeface="Arial" panose="020B0604020202020204" pitchFamily="34" charset="0"/>
              </a:rPr>
              <a:t>, Alberto Gerosa e Giancarlo Rota, si sta lavorando all’inventario di quelle ancora esistenti nel Paese, in uso o meno. Una sorta di… esistenza in vita. Tre le tipologie individuate finora; si distinguono per lo stemma collocato al centro: 1) sabaudo; 2) sabaudo e littorio affiancati; 3) abraso o ricoperto. Potrebbe esserci una quarta versione, con lo stemma sabaudo e littorio fusi insieme come previsto dal regio decreto 504 dell’11 aprile 1929.</a:t>
            </a:r>
          </a:p>
          <a:p>
            <a:pPr marL="0" indent="0" algn="just" fontAlgn="base">
              <a:buNone/>
            </a:pPr>
            <a:r>
              <a:rPr lang="it-IT" sz="3000" dirty="0">
                <a:latin typeface="Arial" panose="020B0604020202020204" pitchFamily="34" charset="0"/>
                <a:cs typeface="Arial" panose="020B0604020202020204" pitchFamily="34" charset="0"/>
              </a:rPr>
              <a:t>Tutti possono collaborare con segnalazioni, fornendo gli stessi dati delle altre schede e inviandoli a </a:t>
            </a:r>
            <a:r>
              <a:rPr lang="it-IT" sz="3000" dirty="0">
                <a:latin typeface="Arial" panose="020B0604020202020204" pitchFamily="34" charset="0"/>
                <a:cs typeface="Arial" panose="020B0604020202020204" pitchFamily="34" charset="0"/>
                <a:hlinkClick r:id="rId2"/>
              </a:rPr>
              <a:t>tavolodeipostali@issp.po.it</a:t>
            </a:r>
            <a:r>
              <a:rPr lang="it-IT" sz="3000" dirty="0">
                <a:latin typeface="Arial" panose="020B0604020202020204" pitchFamily="34" charset="0"/>
                <a:cs typeface="Arial" panose="020B0604020202020204" pitchFamily="34" charset="0"/>
              </a:rPr>
              <a:t>. Attenzione a non confondersi con le moderne cassette private per la posta che spesso si vedono in giro!</a:t>
            </a:r>
          </a:p>
          <a:p>
            <a:pPr marL="0" indent="0" algn="just" fontAlgn="base">
              <a:buNone/>
            </a:pPr>
            <a:r>
              <a:rPr lang="it-IT" sz="3000" dirty="0">
                <a:latin typeface="Arial" panose="020B0604020202020204" pitchFamily="34" charset="0"/>
                <a:cs typeface="Arial" panose="020B0604020202020204" pitchFamily="34" charset="0"/>
              </a:rPr>
              <a:t>Le informazioni qui proposte sono libere da diritti e scaricabili gratuitamente per studio e consultazione. In caso di utilizzo per pubblicazioni, sarà gradita la citazione di questo sito e la comunicazione di ciò via e-mail.</a:t>
            </a:r>
          </a:p>
          <a:p>
            <a:pPr marL="0" indent="0" algn="just" fontAlgn="base">
              <a:buNone/>
            </a:pPr>
            <a:r>
              <a:rPr lang="it-IT" sz="3000" dirty="0">
                <a:latin typeface="Arial" panose="020B0604020202020204" pitchFamily="34" charset="0"/>
                <a:cs typeface="Arial" panose="020B0604020202020204" pitchFamily="34" charset="0"/>
              </a:rPr>
              <a:t>Al 29 luglio 2026 sono pubblicati i dati di oltre 130 piastre d'impostazione presenti in un centinaio di comuni italiani, e non solo (1 in Slovenia). Molte altre sono state già censite, la schedatura è in corso e saranno pubblicate prossimamente.</a:t>
            </a:r>
          </a:p>
          <a:p>
            <a:endParaRPr lang="it-IT" dirty="0"/>
          </a:p>
        </p:txBody>
      </p:sp>
      <p:sp>
        <p:nvSpPr>
          <p:cNvPr id="10" name="Segnaposto contenuto 9">
            <a:extLst>
              <a:ext uri="{FF2B5EF4-FFF2-40B4-BE49-F238E27FC236}">
                <a16:creationId xmlns:a16="http://schemas.microsoft.com/office/drawing/2014/main" id="{26963269-0EFA-9AEB-B1FB-D353910C5D70}"/>
              </a:ext>
            </a:extLst>
          </p:cNvPr>
          <p:cNvSpPr>
            <a:spLocks noGrp="1"/>
          </p:cNvSpPr>
          <p:nvPr>
            <p:ph sz="half" idx="2"/>
          </p:nvPr>
        </p:nvSpPr>
        <p:spPr>
          <a:xfrm>
            <a:off x="8254092" y="1776640"/>
            <a:ext cx="3556907" cy="4681310"/>
          </a:xfrm>
        </p:spPr>
        <p:txBody>
          <a:bodyPr>
            <a:normAutofit fontScale="40000" lnSpcReduction="20000"/>
          </a:bodyPr>
          <a:lstStyle/>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r>
              <a:rPr lang="it-IT" dirty="0"/>
              <a:t>                             Spessa (UD), via Cormons 134</a:t>
            </a:r>
          </a:p>
          <a:p>
            <a:pPr marL="0" indent="0">
              <a:buNone/>
            </a:pPr>
            <a:endParaRPr lang="it-IT" dirty="0"/>
          </a:p>
        </p:txBody>
      </p:sp>
      <p:pic>
        <p:nvPicPr>
          <p:cNvPr id="6" name="Immagine 5" descr="Spessa (UD), via Cormons 134">
            <a:extLst>
              <a:ext uri="{FF2B5EF4-FFF2-40B4-BE49-F238E27FC236}">
                <a16:creationId xmlns:a16="http://schemas.microsoft.com/office/drawing/2014/main" id="{C60A100D-9CC3-ACF7-F70F-31FCEE8485CE}"/>
              </a:ext>
            </a:extLst>
          </p:cNvPr>
          <p:cNvPicPr>
            <a:picLocks noChangeAspect="1"/>
          </p:cNvPicPr>
          <p:nvPr/>
        </p:nvPicPr>
        <p:blipFill>
          <a:blip r:embed="rId3"/>
          <a:stretch>
            <a:fillRect/>
          </a:stretch>
        </p:blipFill>
        <p:spPr>
          <a:xfrm>
            <a:off x="8895506" y="2001392"/>
            <a:ext cx="2363044" cy="4016828"/>
          </a:xfrm>
          <a:prstGeom prst="rect">
            <a:avLst/>
          </a:prstGeom>
        </p:spPr>
      </p:pic>
    </p:spTree>
    <p:extLst>
      <p:ext uri="{BB962C8B-B14F-4D97-AF65-F5344CB8AC3E}">
        <p14:creationId xmlns:p14="http://schemas.microsoft.com/office/powerpoint/2010/main" val="1361673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B939E-CB15-09A1-CAC2-B15126293B0C}"/>
            </a:ext>
          </a:extLst>
        </p:cNvPr>
        <p:cNvGrpSpPr/>
        <p:nvPr/>
      </p:nvGrpSpPr>
      <p:grpSpPr>
        <a:xfrm>
          <a:off x="0" y="0"/>
          <a:ext cx="0" cy="0"/>
          <a:chOff x="0" y="0"/>
          <a:chExt cx="0" cy="0"/>
        </a:xfrm>
      </p:grpSpPr>
      <p:sp>
        <p:nvSpPr>
          <p:cNvPr id="9" name="Titolo 8">
            <a:extLst>
              <a:ext uri="{FF2B5EF4-FFF2-40B4-BE49-F238E27FC236}">
                <a16:creationId xmlns:a16="http://schemas.microsoft.com/office/drawing/2014/main" id="{E1EA8CE3-7060-659F-08DD-E976E35FA246}"/>
              </a:ext>
            </a:extLst>
          </p:cNvPr>
          <p:cNvSpPr>
            <a:spLocks noGrp="1"/>
          </p:cNvSpPr>
          <p:nvPr>
            <p:ph type="title"/>
          </p:nvPr>
        </p:nvSpPr>
        <p:spPr>
          <a:xfrm>
            <a:off x="581025" y="365125"/>
            <a:ext cx="11163300" cy="701675"/>
          </a:xfrm>
        </p:spPr>
        <p:txBody>
          <a:bodyPr/>
          <a:lstStyle/>
          <a:p>
            <a:pPr algn="ctr"/>
            <a:r>
              <a:rPr lang="it-IT" dirty="0"/>
              <a:t>Piastre d’impostazione del Regno d’Italia</a:t>
            </a:r>
          </a:p>
        </p:txBody>
      </p:sp>
      <p:sp>
        <p:nvSpPr>
          <p:cNvPr id="10" name="Segnaposto contenuto 9">
            <a:extLst>
              <a:ext uri="{FF2B5EF4-FFF2-40B4-BE49-F238E27FC236}">
                <a16:creationId xmlns:a16="http://schemas.microsoft.com/office/drawing/2014/main" id="{83AA9645-1234-0CD8-8B95-DB263807392A}"/>
              </a:ext>
            </a:extLst>
          </p:cNvPr>
          <p:cNvSpPr>
            <a:spLocks noGrp="1"/>
          </p:cNvSpPr>
          <p:nvPr>
            <p:ph sz="half" idx="2"/>
          </p:nvPr>
        </p:nvSpPr>
        <p:spPr>
          <a:xfrm>
            <a:off x="8254092" y="1776640"/>
            <a:ext cx="3556907" cy="4681310"/>
          </a:xfrm>
        </p:spPr>
        <p:txBody>
          <a:bodyPr>
            <a:normAutofit/>
          </a:bodyPr>
          <a:lstStyle/>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p:txBody>
      </p:sp>
      <p:sp>
        <p:nvSpPr>
          <p:cNvPr id="3" name="Segnaposto contenuto 2">
            <a:extLst>
              <a:ext uri="{FF2B5EF4-FFF2-40B4-BE49-F238E27FC236}">
                <a16:creationId xmlns:a16="http://schemas.microsoft.com/office/drawing/2014/main" id="{41539273-E282-1630-EFC4-9ABEFB4797CD}"/>
              </a:ext>
            </a:extLst>
          </p:cNvPr>
          <p:cNvSpPr>
            <a:spLocks noGrp="1"/>
          </p:cNvSpPr>
          <p:nvPr>
            <p:ph sz="half" idx="1"/>
          </p:nvPr>
        </p:nvSpPr>
        <p:spPr>
          <a:xfrm>
            <a:off x="838199" y="1306286"/>
            <a:ext cx="10510157" cy="4870677"/>
          </a:xfrm>
        </p:spPr>
        <p:txBody>
          <a:bodyPr/>
          <a:lstStyle/>
          <a:p>
            <a:pPr marL="0" indent="0" algn="ctr">
              <a:buNone/>
            </a:pPr>
            <a:r>
              <a:rPr lang="it-IT" dirty="0"/>
              <a:t>TIPOLOGIE</a:t>
            </a:r>
          </a:p>
        </p:txBody>
      </p:sp>
      <p:pic>
        <p:nvPicPr>
          <p:cNvPr id="7" name="Immagine 6">
            <a:extLst>
              <a:ext uri="{FF2B5EF4-FFF2-40B4-BE49-F238E27FC236}">
                <a16:creationId xmlns:a16="http://schemas.microsoft.com/office/drawing/2014/main" id="{5E0D484D-7D58-5DFA-1F1B-F2EA7A3B71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944" y="2452062"/>
            <a:ext cx="2653669" cy="4226539"/>
          </a:xfrm>
          <a:prstGeom prst="rect">
            <a:avLst/>
          </a:prstGeom>
        </p:spPr>
      </p:pic>
      <p:pic>
        <p:nvPicPr>
          <p:cNvPr id="11" name="Immagine 10">
            <a:extLst>
              <a:ext uri="{FF2B5EF4-FFF2-40B4-BE49-F238E27FC236}">
                <a16:creationId xmlns:a16="http://schemas.microsoft.com/office/drawing/2014/main" id="{B9629F6F-BC81-06D9-C69B-685FDF41E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6042" y="2477156"/>
            <a:ext cx="2579915" cy="4187806"/>
          </a:xfrm>
          <a:prstGeom prst="rect">
            <a:avLst/>
          </a:prstGeom>
        </p:spPr>
      </p:pic>
      <p:pic>
        <p:nvPicPr>
          <p:cNvPr id="13" name="Immagine 12">
            <a:extLst>
              <a:ext uri="{FF2B5EF4-FFF2-40B4-BE49-F238E27FC236}">
                <a16:creationId xmlns:a16="http://schemas.microsoft.com/office/drawing/2014/main" id="{855D5BE3-2D81-5639-5888-52C17743B3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5349" y="2496046"/>
            <a:ext cx="2637065" cy="4186161"/>
          </a:xfrm>
          <a:prstGeom prst="rect">
            <a:avLst/>
          </a:prstGeom>
        </p:spPr>
      </p:pic>
      <p:sp>
        <p:nvSpPr>
          <p:cNvPr id="2" name="CasellaDiTesto 1">
            <a:extLst>
              <a:ext uri="{FF2B5EF4-FFF2-40B4-BE49-F238E27FC236}">
                <a16:creationId xmlns:a16="http://schemas.microsoft.com/office/drawing/2014/main" id="{6921B36E-BC77-8314-8426-3DE80CE7F8E9}"/>
              </a:ext>
            </a:extLst>
          </p:cNvPr>
          <p:cNvSpPr txBox="1"/>
          <p:nvPr/>
        </p:nvSpPr>
        <p:spPr>
          <a:xfrm>
            <a:off x="1035781" y="1787980"/>
            <a:ext cx="2702739" cy="646331"/>
          </a:xfrm>
          <a:prstGeom prst="rect">
            <a:avLst/>
          </a:prstGeom>
          <a:noFill/>
        </p:spPr>
        <p:txBody>
          <a:bodyPr wrap="square" rtlCol="0">
            <a:spAutoFit/>
          </a:bodyPr>
          <a:lstStyle/>
          <a:p>
            <a:pPr algn="ctr"/>
            <a:r>
              <a:rPr lang="it-IT" dirty="0"/>
              <a:t>Stemma sabaudo</a:t>
            </a:r>
          </a:p>
          <a:p>
            <a:pPr algn="ctr"/>
            <a:r>
              <a:rPr lang="it-IT" dirty="0"/>
              <a:t> con ora della levata</a:t>
            </a:r>
          </a:p>
        </p:txBody>
      </p:sp>
      <p:sp>
        <p:nvSpPr>
          <p:cNvPr id="4" name="CasellaDiTesto 3">
            <a:extLst>
              <a:ext uri="{FF2B5EF4-FFF2-40B4-BE49-F238E27FC236}">
                <a16:creationId xmlns:a16="http://schemas.microsoft.com/office/drawing/2014/main" id="{1E1A7A42-15C8-DA1F-87D4-81861CCBA639}"/>
              </a:ext>
            </a:extLst>
          </p:cNvPr>
          <p:cNvSpPr txBox="1"/>
          <p:nvPr/>
        </p:nvSpPr>
        <p:spPr>
          <a:xfrm>
            <a:off x="4718958" y="1804307"/>
            <a:ext cx="2637064" cy="646331"/>
          </a:xfrm>
          <a:prstGeom prst="rect">
            <a:avLst/>
          </a:prstGeom>
          <a:noFill/>
        </p:spPr>
        <p:txBody>
          <a:bodyPr wrap="square" rtlCol="0">
            <a:spAutoFit/>
          </a:bodyPr>
          <a:lstStyle/>
          <a:p>
            <a:pPr algn="ctr"/>
            <a:r>
              <a:rPr lang="it-IT" dirty="0"/>
              <a:t>Stemma sabaudo </a:t>
            </a:r>
          </a:p>
          <a:p>
            <a:pPr algn="ctr"/>
            <a:r>
              <a:rPr lang="it-IT" dirty="0"/>
              <a:t>senza ora di levata</a:t>
            </a:r>
          </a:p>
        </p:txBody>
      </p:sp>
      <p:sp>
        <p:nvSpPr>
          <p:cNvPr id="12" name="CasellaDiTesto 11">
            <a:extLst>
              <a:ext uri="{FF2B5EF4-FFF2-40B4-BE49-F238E27FC236}">
                <a16:creationId xmlns:a16="http://schemas.microsoft.com/office/drawing/2014/main" id="{F5FB1053-FC7D-18FE-0E30-37DDDC67B2EA}"/>
              </a:ext>
            </a:extLst>
          </p:cNvPr>
          <p:cNvSpPr txBox="1"/>
          <p:nvPr/>
        </p:nvSpPr>
        <p:spPr>
          <a:xfrm>
            <a:off x="8686801" y="1779815"/>
            <a:ext cx="2604406" cy="646331"/>
          </a:xfrm>
          <a:prstGeom prst="rect">
            <a:avLst/>
          </a:prstGeom>
          <a:noFill/>
        </p:spPr>
        <p:txBody>
          <a:bodyPr wrap="square" rtlCol="0">
            <a:spAutoFit/>
          </a:bodyPr>
          <a:lstStyle/>
          <a:p>
            <a:pPr algn="ctr"/>
            <a:r>
              <a:rPr lang="it-IT" dirty="0"/>
              <a:t>Stemmi abbinati</a:t>
            </a:r>
          </a:p>
          <a:p>
            <a:pPr algn="ctr"/>
            <a:r>
              <a:rPr lang="it-IT" dirty="0"/>
              <a:t>sabaudo - littorio</a:t>
            </a:r>
          </a:p>
        </p:txBody>
      </p:sp>
    </p:spTree>
    <p:extLst>
      <p:ext uri="{BB962C8B-B14F-4D97-AF65-F5344CB8AC3E}">
        <p14:creationId xmlns:p14="http://schemas.microsoft.com/office/powerpoint/2010/main" val="2754453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B7C51-FECA-F5E6-710A-BF57F25BE3E7}"/>
            </a:ext>
          </a:extLst>
        </p:cNvPr>
        <p:cNvGrpSpPr/>
        <p:nvPr/>
      </p:nvGrpSpPr>
      <p:grpSpPr>
        <a:xfrm>
          <a:off x="0" y="0"/>
          <a:ext cx="0" cy="0"/>
          <a:chOff x="0" y="0"/>
          <a:chExt cx="0" cy="0"/>
        </a:xfrm>
      </p:grpSpPr>
      <p:sp>
        <p:nvSpPr>
          <p:cNvPr id="9" name="Titolo 8">
            <a:extLst>
              <a:ext uri="{FF2B5EF4-FFF2-40B4-BE49-F238E27FC236}">
                <a16:creationId xmlns:a16="http://schemas.microsoft.com/office/drawing/2014/main" id="{8FFD737D-DF02-40AB-E682-0C723E8A826C}"/>
              </a:ext>
            </a:extLst>
          </p:cNvPr>
          <p:cNvSpPr>
            <a:spLocks noGrp="1"/>
          </p:cNvSpPr>
          <p:nvPr>
            <p:ph type="title"/>
          </p:nvPr>
        </p:nvSpPr>
        <p:spPr>
          <a:xfrm>
            <a:off x="581025" y="365125"/>
            <a:ext cx="11163300" cy="701675"/>
          </a:xfrm>
        </p:spPr>
        <p:txBody>
          <a:bodyPr/>
          <a:lstStyle/>
          <a:p>
            <a:pPr algn="ctr"/>
            <a:r>
              <a:rPr lang="it-IT" dirty="0"/>
              <a:t>Piastre d’impostazione del Regno d’Italia</a:t>
            </a:r>
          </a:p>
        </p:txBody>
      </p:sp>
      <p:sp>
        <p:nvSpPr>
          <p:cNvPr id="10" name="Segnaposto contenuto 9">
            <a:extLst>
              <a:ext uri="{FF2B5EF4-FFF2-40B4-BE49-F238E27FC236}">
                <a16:creationId xmlns:a16="http://schemas.microsoft.com/office/drawing/2014/main" id="{7B665562-9E4C-3AB4-204D-91518DE876DF}"/>
              </a:ext>
            </a:extLst>
          </p:cNvPr>
          <p:cNvSpPr>
            <a:spLocks noGrp="1"/>
          </p:cNvSpPr>
          <p:nvPr>
            <p:ph sz="half" idx="2"/>
          </p:nvPr>
        </p:nvSpPr>
        <p:spPr>
          <a:xfrm>
            <a:off x="8254092" y="1776640"/>
            <a:ext cx="3556907" cy="4681310"/>
          </a:xfrm>
        </p:spPr>
        <p:txBody>
          <a:bodyPr>
            <a:normAutofit/>
          </a:bodyPr>
          <a:lstStyle/>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p:txBody>
      </p:sp>
      <p:sp>
        <p:nvSpPr>
          <p:cNvPr id="3" name="Segnaposto contenuto 2">
            <a:extLst>
              <a:ext uri="{FF2B5EF4-FFF2-40B4-BE49-F238E27FC236}">
                <a16:creationId xmlns:a16="http://schemas.microsoft.com/office/drawing/2014/main" id="{685B971D-4358-7EA2-6581-2DBBA3D20520}"/>
              </a:ext>
            </a:extLst>
          </p:cNvPr>
          <p:cNvSpPr>
            <a:spLocks noGrp="1"/>
          </p:cNvSpPr>
          <p:nvPr>
            <p:ph sz="half" idx="1"/>
          </p:nvPr>
        </p:nvSpPr>
        <p:spPr>
          <a:xfrm>
            <a:off x="838199" y="1306286"/>
            <a:ext cx="10510157" cy="4870677"/>
          </a:xfrm>
        </p:spPr>
        <p:txBody>
          <a:bodyPr/>
          <a:lstStyle/>
          <a:p>
            <a:pPr marL="0" indent="0" algn="ctr">
              <a:buNone/>
            </a:pPr>
            <a:r>
              <a:rPr lang="it-IT" dirty="0"/>
              <a:t>TIPOLOGIE</a:t>
            </a:r>
          </a:p>
        </p:txBody>
      </p:sp>
      <p:pic>
        <p:nvPicPr>
          <p:cNvPr id="4" name="Immagine 3">
            <a:extLst>
              <a:ext uri="{FF2B5EF4-FFF2-40B4-BE49-F238E27FC236}">
                <a16:creationId xmlns:a16="http://schemas.microsoft.com/office/drawing/2014/main" id="{8635F04D-B83B-2C33-3863-FCCB20303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9940" y="2375807"/>
            <a:ext cx="2789493" cy="4343400"/>
          </a:xfrm>
          <a:prstGeom prst="rect">
            <a:avLst/>
          </a:prstGeom>
        </p:spPr>
      </p:pic>
      <p:pic>
        <p:nvPicPr>
          <p:cNvPr id="6" name="Immagine 5">
            <a:extLst>
              <a:ext uri="{FF2B5EF4-FFF2-40B4-BE49-F238E27FC236}">
                <a16:creationId xmlns:a16="http://schemas.microsoft.com/office/drawing/2014/main" id="{E7917AEB-9384-25ED-E1D4-28861D5337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4778" y="2313793"/>
            <a:ext cx="2742694" cy="4413578"/>
          </a:xfrm>
          <a:prstGeom prst="rect">
            <a:avLst/>
          </a:prstGeom>
        </p:spPr>
      </p:pic>
      <p:pic>
        <p:nvPicPr>
          <p:cNvPr id="12" name="Immagine 11">
            <a:extLst>
              <a:ext uri="{FF2B5EF4-FFF2-40B4-BE49-F238E27FC236}">
                <a16:creationId xmlns:a16="http://schemas.microsoft.com/office/drawing/2014/main" id="{6A98C0A4-80A2-A5E8-4FF7-9FB5CEAC2B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9214" y="2251499"/>
            <a:ext cx="2759528" cy="4412932"/>
          </a:xfrm>
          <a:prstGeom prst="rect">
            <a:avLst/>
          </a:prstGeom>
        </p:spPr>
      </p:pic>
      <p:sp>
        <p:nvSpPr>
          <p:cNvPr id="2" name="CasellaDiTesto 1">
            <a:extLst>
              <a:ext uri="{FF2B5EF4-FFF2-40B4-BE49-F238E27FC236}">
                <a16:creationId xmlns:a16="http://schemas.microsoft.com/office/drawing/2014/main" id="{53662701-A93F-6524-254B-67A73142E645}"/>
              </a:ext>
            </a:extLst>
          </p:cNvPr>
          <p:cNvSpPr txBox="1"/>
          <p:nvPr/>
        </p:nvSpPr>
        <p:spPr>
          <a:xfrm>
            <a:off x="1085850" y="1918607"/>
            <a:ext cx="6368143" cy="369332"/>
          </a:xfrm>
          <a:prstGeom prst="rect">
            <a:avLst/>
          </a:prstGeom>
          <a:noFill/>
        </p:spPr>
        <p:txBody>
          <a:bodyPr wrap="square" rtlCol="0">
            <a:spAutoFit/>
          </a:bodyPr>
          <a:lstStyle/>
          <a:p>
            <a:pPr algn="ctr"/>
            <a:r>
              <a:rPr lang="it-IT" dirty="0"/>
              <a:t>Stemma sabaudo abraso</a:t>
            </a:r>
          </a:p>
        </p:txBody>
      </p:sp>
      <p:sp>
        <p:nvSpPr>
          <p:cNvPr id="16" name="CasellaDiTesto 15">
            <a:extLst>
              <a:ext uri="{FF2B5EF4-FFF2-40B4-BE49-F238E27FC236}">
                <a16:creationId xmlns:a16="http://schemas.microsoft.com/office/drawing/2014/main" id="{A61685A0-11DA-AB55-284A-80B9F2507B6C}"/>
              </a:ext>
            </a:extLst>
          </p:cNvPr>
          <p:cNvSpPr txBox="1"/>
          <p:nvPr/>
        </p:nvSpPr>
        <p:spPr>
          <a:xfrm>
            <a:off x="8404760" y="1907722"/>
            <a:ext cx="2726575" cy="369332"/>
          </a:xfrm>
          <a:prstGeom prst="rect">
            <a:avLst/>
          </a:prstGeom>
          <a:noFill/>
        </p:spPr>
        <p:txBody>
          <a:bodyPr wrap="square" rtlCol="0">
            <a:spAutoFit/>
          </a:bodyPr>
          <a:lstStyle/>
          <a:p>
            <a:pPr algn="ctr"/>
            <a:r>
              <a:rPr lang="it-IT" dirty="0"/>
              <a:t>Parola «REGIE» abrasa</a:t>
            </a:r>
          </a:p>
        </p:txBody>
      </p:sp>
    </p:spTree>
    <p:extLst>
      <p:ext uri="{BB962C8B-B14F-4D97-AF65-F5344CB8AC3E}">
        <p14:creationId xmlns:p14="http://schemas.microsoft.com/office/powerpoint/2010/main" val="1990286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63262-FE99-1210-C027-2FA67E59FA63}"/>
            </a:ext>
          </a:extLst>
        </p:cNvPr>
        <p:cNvGrpSpPr/>
        <p:nvPr/>
      </p:nvGrpSpPr>
      <p:grpSpPr>
        <a:xfrm>
          <a:off x="0" y="0"/>
          <a:ext cx="0" cy="0"/>
          <a:chOff x="0" y="0"/>
          <a:chExt cx="0" cy="0"/>
        </a:xfrm>
      </p:grpSpPr>
      <p:sp>
        <p:nvSpPr>
          <p:cNvPr id="9" name="Titolo 8">
            <a:extLst>
              <a:ext uri="{FF2B5EF4-FFF2-40B4-BE49-F238E27FC236}">
                <a16:creationId xmlns:a16="http://schemas.microsoft.com/office/drawing/2014/main" id="{0E5BB81E-4AD7-2554-1B24-AC98FBFAAD27}"/>
              </a:ext>
            </a:extLst>
          </p:cNvPr>
          <p:cNvSpPr>
            <a:spLocks noGrp="1"/>
          </p:cNvSpPr>
          <p:nvPr>
            <p:ph type="title"/>
          </p:nvPr>
        </p:nvSpPr>
        <p:spPr>
          <a:xfrm>
            <a:off x="581025" y="365125"/>
            <a:ext cx="11163300" cy="701675"/>
          </a:xfrm>
        </p:spPr>
        <p:txBody>
          <a:bodyPr/>
          <a:lstStyle/>
          <a:p>
            <a:pPr algn="ctr"/>
            <a:r>
              <a:rPr lang="it-IT" dirty="0"/>
              <a:t>Piastre d’impostazione del Regno d’Italia</a:t>
            </a:r>
          </a:p>
        </p:txBody>
      </p:sp>
      <p:sp>
        <p:nvSpPr>
          <p:cNvPr id="10" name="Segnaposto contenuto 9">
            <a:extLst>
              <a:ext uri="{FF2B5EF4-FFF2-40B4-BE49-F238E27FC236}">
                <a16:creationId xmlns:a16="http://schemas.microsoft.com/office/drawing/2014/main" id="{BEEA0001-5FDC-2A15-CFE9-A60E6E3D58EE}"/>
              </a:ext>
            </a:extLst>
          </p:cNvPr>
          <p:cNvSpPr>
            <a:spLocks noGrp="1"/>
          </p:cNvSpPr>
          <p:nvPr>
            <p:ph sz="half" idx="2"/>
          </p:nvPr>
        </p:nvSpPr>
        <p:spPr>
          <a:xfrm>
            <a:off x="8254092" y="1776640"/>
            <a:ext cx="3556907" cy="4681310"/>
          </a:xfrm>
        </p:spPr>
        <p:txBody>
          <a:bodyPr>
            <a:normAutofit/>
          </a:bodyPr>
          <a:lstStyle/>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p:txBody>
      </p:sp>
      <p:sp>
        <p:nvSpPr>
          <p:cNvPr id="3" name="Segnaposto contenuto 2">
            <a:extLst>
              <a:ext uri="{FF2B5EF4-FFF2-40B4-BE49-F238E27FC236}">
                <a16:creationId xmlns:a16="http://schemas.microsoft.com/office/drawing/2014/main" id="{F4204A5F-C9AD-9693-BFAB-08DD11D2C5AF}"/>
              </a:ext>
            </a:extLst>
          </p:cNvPr>
          <p:cNvSpPr>
            <a:spLocks noGrp="1"/>
          </p:cNvSpPr>
          <p:nvPr>
            <p:ph sz="half" idx="1"/>
          </p:nvPr>
        </p:nvSpPr>
        <p:spPr>
          <a:xfrm>
            <a:off x="838199" y="1306286"/>
            <a:ext cx="10510157" cy="4870677"/>
          </a:xfrm>
        </p:spPr>
        <p:txBody>
          <a:bodyPr/>
          <a:lstStyle/>
          <a:p>
            <a:pPr marL="0" indent="0" algn="ctr">
              <a:buNone/>
            </a:pPr>
            <a:r>
              <a:rPr lang="it-IT" dirty="0"/>
              <a:t>TIPOLOGIE</a:t>
            </a:r>
          </a:p>
        </p:txBody>
      </p:sp>
      <p:pic>
        <p:nvPicPr>
          <p:cNvPr id="5" name="Immagine 4">
            <a:extLst>
              <a:ext uri="{FF2B5EF4-FFF2-40B4-BE49-F238E27FC236}">
                <a16:creationId xmlns:a16="http://schemas.microsoft.com/office/drawing/2014/main" id="{3DBF4999-4B90-8DD0-1F17-174295BA74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994" y="2354449"/>
            <a:ext cx="2718707" cy="4311453"/>
          </a:xfrm>
          <a:prstGeom prst="rect">
            <a:avLst/>
          </a:prstGeom>
        </p:spPr>
      </p:pic>
      <p:pic>
        <p:nvPicPr>
          <p:cNvPr id="8" name="Immagine 7">
            <a:extLst>
              <a:ext uri="{FF2B5EF4-FFF2-40B4-BE49-F238E27FC236}">
                <a16:creationId xmlns:a16="http://schemas.microsoft.com/office/drawing/2014/main" id="{33413AE0-1BB4-3491-BA37-5A303902C8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4779" y="2374290"/>
            <a:ext cx="2749749" cy="4319560"/>
          </a:xfrm>
          <a:prstGeom prst="rect">
            <a:avLst/>
          </a:prstGeom>
        </p:spPr>
      </p:pic>
      <p:pic>
        <p:nvPicPr>
          <p:cNvPr id="13" name="Immagine 12">
            <a:extLst>
              <a:ext uri="{FF2B5EF4-FFF2-40B4-BE49-F238E27FC236}">
                <a16:creationId xmlns:a16="http://schemas.microsoft.com/office/drawing/2014/main" id="{FB704804-89D0-4537-D1A2-3D93DA1D34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7205" y="2400641"/>
            <a:ext cx="2716605" cy="4300431"/>
          </a:xfrm>
          <a:prstGeom prst="rect">
            <a:avLst/>
          </a:prstGeom>
        </p:spPr>
      </p:pic>
      <p:sp>
        <p:nvSpPr>
          <p:cNvPr id="2" name="CasellaDiTesto 1">
            <a:extLst>
              <a:ext uri="{FF2B5EF4-FFF2-40B4-BE49-F238E27FC236}">
                <a16:creationId xmlns:a16="http://schemas.microsoft.com/office/drawing/2014/main" id="{EEE0C57E-DA51-235B-3DCA-67C61F1CBC59}"/>
              </a:ext>
            </a:extLst>
          </p:cNvPr>
          <p:cNvSpPr txBox="1"/>
          <p:nvPr/>
        </p:nvSpPr>
        <p:spPr>
          <a:xfrm>
            <a:off x="1076241" y="1673679"/>
            <a:ext cx="10058399" cy="369332"/>
          </a:xfrm>
          <a:prstGeom prst="rect">
            <a:avLst/>
          </a:prstGeom>
          <a:noFill/>
        </p:spPr>
        <p:txBody>
          <a:bodyPr wrap="square" rtlCol="0">
            <a:spAutoFit/>
          </a:bodyPr>
          <a:lstStyle/>
          <a:p>
            <a:pPr algn="ctr"/>
            <a:r>
              <a:rPr lang="it-IT" dirty="0"/>
              <a:t>Stemma ricoperto</a:t>
            </a:r>
          </a:p>
        </p:txBody>
      </p:sp>
    </p:spTree>
    <p:extLst>
      <p:ext uri="{BB962C8B-B14F-4D97-AF65-F5344CB8AC3E}">
        <p14:creationId xmlns:p14="http://schemas.microsoft.com/office/powerpoint/2010/main" val="3709601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55B12-120D-2A90-0022-9E5E13663DF2}"/>
            </a:ext>
          </a:extLst>
        </p:cNvPr>
        <p:cNvGrpSpPr/>
        <p:nvPr/>
      </p:nvGrpSpPr>
      <p:grpSpPr>
        <a:xfrm>
          <a:off x="0" y="0"/>
          <a:ext cx="0" cy="0"/>
          <a:chOff x="0" y="0"/>
          <a:chExt cx="0" cy="0"/>
        </a:xfrm>
      </p:grpSpPr>
      <p:sp>
        <p:nvSpPr>
          <p:cNvPr id="9" name="Titolo 8">
            <a:extLst>
              <a:ext uri="{FF2B5EF4-FFF2-40B4-BE49-F238E27FC236}">
                <a16:creationId xmlns:a16="http://schemas.microsoft.com/office/drawing/2014/main" id="{1ECB0DF4-9E27-C1C7-9567-6AC18B8D23C0}"/>
              </a:ext>
            </a:extLst>
          </p:cNvPr>
          <p:cNvSpPr>
            <a:spLocks noGrp="1"/>
          </p:cNvSpPr>
          <p:nvPr>
            <p:ph type="title"/>
          </p:nvPr>
        </p:nvSpPr>
        <p:spPr>
          <a:xfrm>
            <a:off x="581025" y="365125"/>
            <a:ext cx="11163300" cy="701675"/>
          </a:xfrm>
        </p:spPr>
        <p:txBody>
          <a:bodyPr/>
          <a:lstStyle/>
          <a:p>
            <a:pPr algn="ctr"/>
            <a:r>
              <a:rPr lang="it-IT" dirty="0"/>
              <a:t>Piastre d’impostazione del Regno d’Italia</a:t>
            </a:r>
          </a:p>
        </p:txBody>
      </p:sp>
      <p:sp>
        <p:nvSpPr>
          <p:cNvPr id="10" name="Segnaposto contenuto 9">
            <a:extLst>
              <a:ext uri="{FF2B5EF4-FFF2-40B4-BE49-F238E27FC236}">
                <a16:creationId xmlns:a16="http://schemas.microsoft.com/office/drawing/2014/main" id="{69C86169-3780-56C6-093B-6A9D5308FF71}"/>
              </a:ext>
            </a:extLst>
          </p:cNvPr>
          <p:cNvSpPr>
            <a:spLocks noGrp="1"/>
          </p:cNvSpPr>
          <p:nvPr>
            <p:ph sz="half" idx="2"/>
          </p:nvPr>
        </p:nvSpPr>
        <p:spPr>
          <a:xfrm>
            <a:off x="8254092" y="1776640"/>
            <a:ext cx="3556907" cy="4681310"/>
          </a:xfrm>
        </p:spPr>
        <p:txBody>
          <a:bodyPr>
            <a:normAutofit/>
          </a:bodyPr>
          <a:lstStyle/>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p:txBody>
      </p:sp>
      <p:sp>
        <p:nvSpPr>
          <p:cNvPr id="3" name="Segnaposto contenuto 2">
            <a:extLst>
              <a:ext uri="{FF2B5EF4-FFF2-40B4-BE49-F238E27FC236}">
                <a16:creationId xmlns:a16="http://schemas.microsoft.com/office/drawing/2014/main" id="{4DC5228E-6626-4AF6-3E2B-DA0EB804D05E}"/>
              </a:ext>
            </a:extLst>
          </p:cNvPr>
          <p:cNvSpPr>
            <a:spLocks noGrp="1"/>
          </p:cNvSpPr>
          <p:nvPr>
            <p:ph sz="half" idx="1"/>
          </p:nvPr>
        </p:nvSpPr>
        <p:spPr>
          <a:xfrm>
            <a:off x="838199" y="1306286"/>
            <a:ext cx="10510157" cy="4870677"/>
          </a:xfrm>
        </p:spPr>
        <p:txBody>
          <a:bodyPr/>
          <a:lstStyle/>
          <a:p>
            <a:pPr marL="0" indent="0" algn="ctr">
              <a:buNone/>
            </a:pPr>
            <a:r>
              <a:rPr lang="it-IT" dirty="0"/>
              <a:t>I PRODUTTORI</a:t>
            </a:r>
          </a:p>
        </p:txBody>
      </p:sp>
      <p:sp>
        <p:nvSpPr>
          <p:cNvPr id="6" name="CasellaDiTesto 5">
            <a:extLst>
              <a:ext uri="{FF2B5EF4-FFF2-40B4-BE49-F238E27FC236}">
                <a16:creationId xmlns:a16="http://schemas.microsoft.com/office/drawing/2014/main" id="{84255322-D883-CA40-1BA6-F9647B73DB3C}"/>
              </a:ext>
            </a:extLst>
          </p:cNvPr>
          <p:cNvSpPr txBox="1"/>
          <p:nvPr/>
        </p:nvSpPr>
        <p:spPr>
          <a:xfrm>
            <a:off x="1028700" y="1779815"/>
            <a:ext cx="10450286" cy="830997"/>
          </a:xfrm>
          <a:prstGeom prst="rect">
            <a:avLst/>
          </a:prstGeom>
          <a:noFill/>
        </p:spPr>
        <p:txBody>
          <a:bodyPr wrap="square" rtlCol="0">
            <a:spAutoFit/>
          </a:bodyPr>
          <a:lstStyle/>
          <a:p>
            <a:pPr algn="ctr"/>
            <a:r>
              <a:rPr lang="it-IT" sz="2400" dirty="0"/>
              <a:t>1900: privativa 131/20 alla Ditta Venditti Aniceto di Roma per</a:t>
            </a:r>
          </a:p>
          <a:p>
            <a:pPr algn="ctr"/>
            <a:r>
              <a:rPr lang="it-IT" sz="2400" dirty="0"/>
              <a:t> la «Cassetta meccanica d’impostazione, sistema </a:t>
            </a:r>
            <a:r>
              <a:rPr lang="it-IT" sz="2400" i="1" dirty="0"/>
              <a:t>Venditti</a:t>
            </a:r>
            <a:r>
              <a:rPr lang="it-IT" sz="2400" dirty="0"/>
              <a:t>»</a:t>
            </a:r>
          </a:p>
        </p:txBody>
      </p:sp>
      <p:pic>
        <p:nvPicPr>
          <p:cNvPr id="14" name="Immagine 13">
            <a:extLst>
              <a:ext uri="{FF2B5EF4-FFF2-40B4-BE49-F238E27FC236}">
                <a16:creationId xmlns:a16="http://schemas.microsoft.com/office/drawing/2014/main" id="{2E67A742-7E18-F082-395B-CF89CFEF6A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3119" y="3526104"/>
            <a:ext cx="3829050" cy="905971"/>
          </a:xfrm>
          <a:prstGeom prst="rect">
            <a:avLst/>
          </a:prstGeom>
        </p:spPr>
      </p:pic>
      <p:sp>
        <p:nvSpPr>
          <p:cNvPr id="18" name="CasellaDiTesto 17">
            <a:extLst>
              <a:ext uri="{FF2B5EF4-FFF2-40B4-BE49-F238E27FC236}">
                <a16:creationId xmlns:a16="http://schemas.microsoft.com/office/drawing/2014/main" id="{75F0F3CC-64A4-EDCE-79AC-94245FB96F5F}"/>
              </a:ext>
            </a:extLst>
          </p:cNvPr>
          <p:cNvSpPr txBox="1"/>
          <p:nvPr/>
        </p:nvSpPr>
        <p:spPr>
          <a:xfrm>
            <a:off x="1159690" y="5018797"/>
            <a:ext cx="3845379" cy="369332"/>
          </a:xfrm>
          <a:prstGeom prst="rect">
            <a:avLst/>
          </a:prstGeom>
          <a:noFill/>
        </p:spPr>
        <p:txBody>
          <a:bodyPr wrap="square" rtlCol="0">
            <a:spAutoFit/>
          </a:bodyPr>
          <a:lstStyle/>
          <a:p>
            <a:pPr algn="ctr"/>
            <a:r>
              <a:rPr lang="it-IT" dirty="0"/>
              <a:t>Fonderia </a:t>
            </a:r>
            <a:r>
              <a:rPr lang="it-IT" dirty="0" err="1"/>
              <a:t>Aldosisio</a:t>
            </a:r>
            <a:r>
              <a:rPr lang="it-IT" dirty="0"/>
              <a:t> Napoli</a:t>
            </a:r>
          </a:p>
        </p:txBody>
      </p:sp>
      <p:sp>
        <p:nvSpPr>
          <p:cNvPr id="19" name="CasellaDiTesto 18">
            <a:extLst>
              <a:ext uri="{FF2B5EF4-FFF2-40B4-BE49-F238E27FC236}">
                <a16:creationId xmlns:a16="http://schemas.microsoft.com/office/drawing/2014/main" id="{03B27999-6546-6468-08D0-44B1BDD00794}"/>
              </a:ext>
            </a:extLst>
          </p:cNvPr>
          <p:cNvSpPr txBox="1"/>
          <p:nvPr/>
        </p:nvSpPr>
        <p:spPr>
          <a:xfrm>
            <a:off x="1200149" y="3061607"/>
            <a:ext cx="3861707" cy="369332"/>
          </a:xfrm>
          <a:prstGeom prst="rect">
            <a:avLst/>
          </a:prstGeom>
          <a:noFill/>
        </p:spPr>
        <p:txBody>
          <a:bodyPr wrap="square" rtlCol="0">
            <a:spAutoFit/>
          </a:bodyPr>
          <a:lstStyle/>
          <a:p>
            <a:pPr algn="ctr"/>
            <a:r>
              <a:rPr lang="it-IT" dirty="0"/>
              <a:t>Off. Mecc. A. Mancini Roma</a:t>
            </a:r>
          </a:p>
        </p:txBody>
      </p:sp>
      <p:pic>
        <p:nvPicPr>
          <p:cNvPr id="21" name="Immagine 20">
            <a:extLst>
              <a:ext uri="{FF2B5EF4-FFF2-40B4-BE49-F238E27FC236}">
                <a16:creationId xmlns:a16="http://schemas.microsoft.com/office/drawing/2014/main" id="{C9C920EB-CFAE-0AE4-F166-69D2E00BAE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2171" y="4329240"/>
            <a:ext cx="4708845" cy="2279678"/>
          </a:xfrm>
          <a:prstGeom prst="rect">
            <a:avLst/>
          </a:prstGeom>
        </p:spPr>
      </p:pic>
      <p:sp>
        <p:nvSpPr>
          <p:cNvPr id="23" name="CasellaDiTesto 22">
            <a:extLst>
              <a:ext uri="{FF2B5EF4-FFF2-40B4-BE49-F238E27FC236}">
                <a16:creationId xmlns:a16="http://schemas.microsoft.com/office/drawing/2014/main" id="{C3EBE5A8-E97A-BD01-1E70-F432E36D8F99}"/>
              </a:ext>
            </a:extLst>
          </p:cNvPr>
          <p:cNvSpPr txBox="1"/>
          <p:nvPr/>
        </p:nvSpPr>
        <p:spPr>
          <a:xfrm>
            <a:off x="6637564" y="3469821"/>
            <a:ext cx="4343400" cy="646331"/>
          </a:xfrm>
          <a:prstGeom prst="rect">
            <a:avLst/>
          </a:prstGeom>
          <a:noFill/>
        </p:spPr>
        <p:txBody>
          <a:bodyPr wrap="square" rtlCol="0">
            <a:spAutoFit/>
          </a:bodyPr>
          <a:lstStyle/>
          <a:p>
            <a:pPr algn="ctr"/>
            <a:r>
              <a:rPr lang="it-IT" dirty="0"/>
              <a:t>1925: esito gara d’appalto per la </a:t>
            </a:r>
          </a:p>
          <a:p>
            <a:pPr algn="ctr"/>
            <a:r>
              <a:rPr lang="it-IT" dirty="0"/>
              <a:t>fornitura di 300 piastre</a:t>
            </a:r>
          </a:p>
        </p:txBody>
      </p:sp>
      <p:graphicFrame>
        <p:nvGraphicFramePr>
          <p:cNvPr id="2" name="Oggetto 1">
            <a:extLst>
              <a:ext uri="{FF2B5EF4-FFF2-40B4-BE49-F238E27FC236}">
                <a16:creationId xmlns:a16="http://schemas.microsoft.com/office/drawing/2014/main" id="{FE3D6BF8-47AA-8BE9-B96D-F086657FA8DC}"/>
              </a:ext>
            </a:extLst>
          </p:cNvPr>
          <p:cNvGraphicFramePr>
            <a:graphicFrameLocks noChangeAspect="1"/>
          </p:cNvGraphicFramePr>
          <p:nvPr>
            <p:extLst>
              <p:ext uri="{D42A27DB-BD31-4B8C-83A1-F6EECF244321}">
                <p14:modId xmlns:p14="http://schemas.microsoft.com/office/powerpoint/2010/main" val="752564330"/>
              </p:ext>
            </p:extLst>
          </p:nvPr>
        </p:nvGraphicFramePr>
        <p:xfrm>
          <a:off x="1154774" y="5388128"/>
          <a:ext cx="3792058" cy="1069821"/>
        </p:xfrm>
        <a:graphic>
          <a:graphicData uri="http://schemas.openxmlformats.org/presentationml/2006/ole">
            <mc:AlternateContent xmlns:mc="http://schemas.openxmlformats.org/markup-compatibility/2006">
              <mc:Choice xmlns:v="urn:schemas-microsoft-com:vml" Requires="v">
                <p:oleObj r:id="rId4" imgW="2903839" imgH="819055" progId="">
                  <p:embed/>
                </p:oleObj>
              </mc:Choice>
              <mc:Fallback>
                <p:oleObj r:id="rId4" imgW="2903839" imgH="819055" progId="">
                  <p:embed/>
                  <p:pic>
                    <p:nvPicPr>
                      <p:cNvPr id="0" name=""/>
                      <p:cNvPicPr/>
                      <p:nvPr/>
                    </p:nvPicPr>
                    <p:blipFill>
                      <a:blip r:embed="rId5"/>
                      <a:stretch>
                        <a:fillRect/>
                      </a:stretch>
                    </p:blipFill>
                    <p:spPr>
                      <a:xfrm>
                        <a:off x="1154774" y="5388128"/>
                        <a:ext cx="3792058" cy="1069821"/>
                      </a:xfrm>
                      <a:prstGeom prst="rect">
                        <a:avLst/>
                      </a:prstGeom>
                    </p:spPr>
                  </p:pic>
                </p:oleObj>
              </mc:Fallback>
            </mc:AlternateContent>
          </a:graphicData>
        </a:graphic>
      </p:graphicFrame>
    </p:spTree>
    <p:extLst>
      <p:ext uri="{BB962C8B-B14F-4D97-AF65-F5344CB8AC3E}">
        <p14:creationId xmlns:p14="http://schemas.microsoft.com/office/powerpoint/2010/main" val="3444884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CCBA8-B43C-AE83-6294-90FB44098B31}"/>
            </a:ext>
          </a:extLst>
        </p:cNvPr>
        <p:cNvGrpSpPr/>
        <p:nvPr/>
      </p:nvGrpSpPr>
      <p:grpSpPr>
        <a:xfrm>
          <a:off x="0" y="0"/>
          <a:ext cx="0" cy="0"/>
          <a:chOff x="0" y="0"/>
          <a:chExt cx="0" cy="0"/>
        </a:xfrm>
      </p:grpSpPr>
      <p:sp>
        <p:nvSpPr>
          <p:cNvPr id="9" name="Titolo 8">
            <a:extLst>
              <a:ext uri="{FF2B5EF4-FFF2-40B4-BE49-F238E27FC236}">
                <a16:creationId xmlns:a16="http://schemas.microsoft.com/office/drawing/2014/main" id="{21361D76-892D-B831-E60D-ABFC191B92C1}"/>
              </a:ext>
            </a:extLst>
          </p:cNvPr>
          <p:cNvSpPr>
            <a:spLocks noGrp="1"/>
          </p:cNvSpPr>
          <p:nvPr>
            <p:ph type="title"/>
          </p:nvPr>
        </p:nvSpPr>
        <p:spPr>
          <a:xfrm>
            <a:off x="581025" y="365125"/>
            <a:ext cx="11163300" cy="701675"/>
          </a:xfrm>
        </p:spPr>
        <p:txBody>
          <a:bodyPr/>
          <a:lstStyle/>
          <a:p>
            <a:pPr algn="ctr"/>
            <a:r>
              <a:rPr lang="it-IT" dirty="0"/>
              <a:t>Piastre d’impostazione del Regno d’Italia</a:t>
            </a:r>
          </a:p>
        </p:txBody>
      </p:sp>
      <p:sp>
        <p:nvSpPr>
          <p:cNvPr id="10" name="Segnaposto contenuto 9">
            <a:extLst>
              <a:ext uri="{FF2B5EF4-FFF2-40B4-BE49-F238E27FC236}">
                <a16:creationId xmlns:a16="http://schemas.microsoft.com/office/drawing/2014/main" id="{ECD23F21-AA6D-833A-78EB-070E8CA17668}"/>
              </a:ext>
            </a:extLst>
          </p:cNvPr>
          <p:cNvSpPr>
            <a:spLocks noGrp="1"/>
          </p:cNvSpPr>
          <p:nvPr>
            <p:ph sz="half" idx="2"/>
          </p:nvPr>
        </p:nvSpPr>
        <p:spPr>
          <a:xfrm>
            <a:off x="8254092" y="1776640"/>
            <a:ext cx="3556907" cy="4681310"/>
          </a:xfrm>
        </p:spPr>
        <p:txBody>
          <a:bodyPr>
            <a:normAutofit/>
          </a:bodyPr>
          <a:lstStyle/>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p:txBody>
      </p:sp>
      <p:sp>
        <p:nvSpPr>
          <p:cNvPr id="3" name="Segnaposto contenuto 2">
            <a:extLst>
              <a:ext uri="{FF2B5EF4-FFF2-40B4-BE49-F238E27FC236}">
                <a16:creationId xmlns:a16="http://schemas.microsoft.com/office/drawing/2014/main" id="{7C8BEDD9-E1FA-20AC-1807-8B8681573FED}"/>
              </a:ext>
            </a:extLst>
          </p:cNvPr>
          <p:cNvSpPr>
            <a:spLocks noGrp="1"/>
          </p:cNvSpPr>
          <p:nvPr>
            <p:ph sz="half" idx="1"/>
          </p:nvPr>
        </p:nvSpPr>
        <p:spPr>
          <a:xfrm>
            <a:off x="838199" y="1306286"/>
            <a:ext cx="10510157" cy="4870677"/>
          </a:xfrm>
        </p:spPr>
        <p:txBody>
          <a:bodyPr/>
          <a:lstStyle/>
          <a:p>
            <a:pPr marL="0" indent="0" algn="ctr">
              <a:buNone/>
            </a:pPr>
            <a:r>
              <a:rPr lang="it-IT" dirty="0"/>
              <a:t>SPESSORE</a:t>
            </a:r>
          </a:p>
        </p:txBody>
      </p:sp>
      <p:pic>
        <p:nvPicPr>
          <p:cNvPr id="4" name="Immagine 3">
            <a:extLst>
              <a:ext uri="{FF2B5EF4-FFF2-40B4-BE49-F238E27FC236}">
                <a16:creationId xmlns:a16="http://schemas.microsoft.com/office/drawing/2014/main" id="{D5B306AA-9F9D-60A3-A842-AC8DC67A90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8907" y="1926770"/>
            <a:ext cx="1998350" cy="3437163"/>
          </a:xfrm>
          <a:prstGeom prst="rect">
            <a:avLst/>
          </a:prstGeom>
        </p:spPr>
      </p:pic>
      <p:pic>
        <p:nvPicPr>
          <p:cNvPr id="7" name="Immagine 6">
            <a:extLst>
              <a:ext uri="{FF2B5EF4-FFF2-40B4-BE49-F238E27FC236}">
                <a16:creationId xmlns:a16="http://schemas.microsoft.com/office/drawing/2014/main" id="{CA8EE8A9-C5DA-1283-4CCA-3821594686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2721" y="1946368"/>
            <a:ext cx="1526722" cy="3419202"/>
          </a:xfrm>
          <a:prstGeom prst="rect">
            <a:avLst/>
          </a:prstGeom>
        </p:spPr>
      </p:pic>
      <p:pic>
        <p:nvPicPr>
          <p:cNvPr id="11" name="Immagine 10">
            <a:extLst>
              <a:ext uri="{FF2B5EF4-FFF2-40B4-BE49-F238E27FC236}">
                <a16:creationId xmlns:a16="http://schemas.microsoft.com/office/drawing/2014/main" id="{E8B47B16-9D42-85DC-7850-8989DC588A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5205" y="1807684"/>
            <a:ext cx="3991973" cy="2518374"/>
          </a:xfrm>
          <a:prstGeom prst="rect">
            <a:avLst/>
          </a:prstGeom>
        </p:spPr>
      </p:pic>
      <p:pic>
        <p:nvPicPr>
          <p:cNvPr id="13" name="Immagine 12">
            <a:extLst>
              <a:ext uri="{FF2B5EF4-FFF2-40B4-BE49-F238E27FC236}">
                <a16:creationId xmlns:a16="http://schemas.microsoft.com/office/drawing/2014/main" id="{079A2C81-7561-C46E-043D-43A2DFC14F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42270" y="4464491"/>
            <a:ext cx="4019407" cy="2155372"/>
          </a:xfrm>
          <a:prstGeom prst="rect">
            <a:avLst/>
          </a:prstGeom>
        </p:spPr>
      </p:pic>
      <p:sp>
        <p:nvSpPr>
          <p:cNvPr id="15" name="CasellaDiTesto 14">
            <a:extLst>
              <a:ext uri="{FF2B5EF4-FFF2-40B4-BE49-F238E27FC236}">
                <a16:creationId xmlns:a16="http://schemas.microsoft.com/office/drawing/2014/main" id="{ABA381D3-D7CD-24DB-AA4E-BCE209F15949}"/>
              </a:ext>
            </a:extLst>
          </p:cNvPr>
          <p:cNvSpPr txBox="1"/>
          <p:nvPr/>
        </p:nvSpPr>
        <p:spPr>
          <a:xfrm flipH="1">
            <a:off x="1020536" y="5412922"/>
            <a:ext cx="4384221" cy="1200329"/>
          </a:xfrm>
          <a:prstGeom prst="rect">
            <a:avLst/>
          </a:prstGeom>
          <a:noFill/>
        </p:spPr>
        <p:txBody>
          <a:bodyPr wrap="square" rtlCol="0">
            <a:spAutoFit/>
          </a:bodyPr>
          <a:lstStyle/>
          <a:p>
            <a:pPr algn="just"/>
            <a:r>
              <a:rPr lang="it-IT" sz="1200" dirty="0">
                <a:latin typeface="Arial" panose="020B0604020202020204" pitchFamily="34" charset="0"/>
                <a:cs typeface="Arial" panose="020B0604020202020204" pitchFamily="34" charset="0"/>
              </a:rPr>
              <a:t>… piastre di ghisa, da incastrarsi in un muro qualunque, convenientemente scavato, in modo che vi rimanga entro uno spazio più o meno profondo, a seconda della località, che basti a contenere la corrispondenza impostata; le quali piastre esistono già in parecchi comuni ed hanno fatto da per tutto buona prova.</a:t>
            </a:r>
          </a:p>
        </p:txBody>
      </p:sp>
    </p:spTree>
    <p:extLst>
      <p:ext uri="{BB962C8B-B14F-4D97-AF65-F5344CB8AC3E}">
        <p14:creationId xmlns:p14="http://schemas.microsoft.com/office/powerpoint/2010/main" val="3840487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4AE73-9E05-F80F-4F2F-5C0057123B77}"/>
            </a:ext>
          </a:extLst>
        </p:cNvPr>
        <p:cNvGrpSpPr/>
        <p:nvPr/>
      </p:nvGrpSpPr>
      <p:grpSpPr>
        <a:xfrm>
          <a:off x="0" y="0"/>
          <a:ext cx="0" cy="0"/>
          <a:chOff x="0" y="0"/>
          <a:chExt cx="0" cy="0"/>
        </a:xfrm>
      </p:grpSpPr>
      <p:sp>
        <p:nvSpPr>
          <p:cNvPr id="9" name="Titolo 8">
            <a:extLst>
              <a:ext uri="{FF2B5EF4-FFF2-40B4-BE49-F238E27FC236}">
                <a16:creationId xmlns:a16="http://schemas.microsoft.com/office/drawing/2014/main" id="{F4FC4142-D368-1BD8-146B-76A4BC57BF97}"/>
              </a:ext>
            </a:extLst>
          </p:cNvPr>
          <p:cNvSpPr>
            <a:spLocks noGrp="1"/>
          </p:cNvSpPr>
          <p:nvPr>
            <p:ph type="title"/>
          </p:nvPr>
        </p:nvSpPr>
        <p:spPr>
          <a:xfrm>
            <a:off x="581025" y="365125"/>
            <a:ext cx="11163300" cy="701675"/>
          </a:xfrm>
        </p:spPr>
        <p:txBody>
          <a:bodyPr/>
          <a:lstStyle/>
          <a:p>
            <a:pPr algn="ctr"/>
            <a:r>
              <a:rPr lang="it-IT" dirty="0"/>
              <a:t>Piastre d’impostazione del Regno d’Italia</a:t>
            </a:r>
          </a:p>
        </p:txBody>
      </p:sp>
      <p:sp>
        <p:nvSpPr>
          <p:cNvPr id="10" name="Segnaposto contenuto 9">
            <a:extLst>
              <a:ext uri="{FF2B5EF4-FFF2-40B4-BE49-F238E27FC236}">
                <a16:creationId xmlns:a16="http://schemas.microsoft.com/office/drawing/2014/main" id="{2690CB4E-0258-225B-C9A0-1D14C978B0B6}"/>
              </a:ext>
            </a:extLst>
          </p:cNvPr>
          <p:cNvSpPr>
            <a:spLocks noGrp="1"/>
          </p:cNvSpPr>
          <p:nvPr>
            <p:ph sz="half" idx="2"/>
          </p:nvPr>
        </p:nvSpPr>
        <p:spPr>
          <a:xfrm>
            <a:off x="8254092" y="1776640"/>
            <a:ext cx="3556907" cy="4681310"/>
          </a:xfrm>
        </p:spPr>
        <p:txBody>
          <a:bodyPr>
            <a:normAutofit/>
          </a:bodyPr>
          <a:lstStyle/>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p:txBody>
      </p:sp>
      <p:sp>
        <p:nvSpPr>
          <p:cNvPr id="3" name="Segnaposto contenuto 2">
            <a:extLst>
              <a:ext uri="{FF2B5EF4-FFF2-40B4-BE49-F238E27FC236}">
                <a16:creationId xmlns:a16="http://schemas.microsoft.com/office/drawing/2014/main" id="{F8140118-9FD0-CAD7-C2EE-B8CEE013E883}"/>
              </a:ext>
            </a:extLst>
          </p:cNvPr>
          <p:cNvSpPr>
            <a:spLocks noGrp="1"/>
          </p:cNvSpPr>
          <p:nvPr>
            <p:ph sz="half" idx="1"/>
          </p:nvPr>
        </p:nvSpPr>
        <p:spPr>
          <a:xfrm>
            <a:off x="838199" y="1306286"/>
            <a:ext cx="10510157" cy="4870677"/>
          </a:xfrm>
        </p:spPr>
        <p:txBody>
          <a:bodyPr/>
          <a:lstStyle/>
          <a:p>
            <a:pPr marL="0" indent="0" algn="ctr">
              <a:buNone/>
            </a:pPr>
            <a:r>
              <a:rPr lang="it-IT" dirty="0"/>
              <a:t>PIASTRE IN USO</a:t>
            </a:r>
          </a:p>
        </p:txBody>
      </p:sp>
      <p:pic>
        <p:nvPicPr>
          <p:cNvPr id="5" name="Immagine 4">
            <a:extLst>
              <a:ext uri="{FF2B5EF4-FFF2-40B4-BE49-F238E27FC236}">
                <a16:creationId xmlns:a16="http://schemas.microsoft.com/office/drawing/2014/main" id="{D76A9297-9911-7D6B-0DC7-828C9EFD81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446" y="2676078"/>
            <a:ext cx="5246914" cy="3935186"/>
          </a:xfrm>
          <a:prstGeom prst="rect">
            <a:avLst/>
          </a:prstGeom>
        </p:spPr>
      </p:pic>
      <p:pic>
        <p:nvPicPr>
          <p:cNvPr id="14" name="Immagine 13">
            <a:extLst>
              <a:ext uri="{FF2B5EF4-FFF2-40B4-BE49-F238E27FC236}">
                <a16:creationId xmlns:a16="http://schemas.microsoft.com/office/drawing/2014/main" id="{3BADB6CC-D76C-D6E7-7FA6-5023ACB4C5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6850" y="2608726"/>
            <a:ext cx="2482443" cy="3970100"/>
          </a:xfrm>
          <a:prstGeom prst="rect">
            <a:avLst/>
          </a:prstGeom>
        </p:spPr>
      </p:pic>
      <p:sp>
        <p:nvSpPr>
          <p:cNvPr id="16" name="CasellaDiTesto 15">
            <a:extLst>
              <a:ext uri="{FF2B5EF4-FFF2-40B4-BE49-F238E27FC236}">
                <a16:creationId xmlns:a16="http://schemas.microsoft.com/office/drawing/2014/main" id="{5FE79DDC-57AB-8748-1268-CC4E1B886197}"/>
              </a:ext>
            </a:extLst>
          </p:cNvPr>
          <p:cNvSpPr txBox="1"/>
          <p:nvPr/>
        </p:nvSpPr>
        <p:spPr>
          <a:xfrm>
            <a:off x="1641022" y="2081893"/>
            <a:ext cx="8735785" cy="369332"/>
          </a:xfrm>
          <a:prstGeom prst="rect">
            <a:avLst/>
          </a:prstGeom>
          <a:noFill/>
        </p:spPr>
        <p:txBody>
          <a:bodyPr wrap="square" rtlCol="0">
            <a:spAutoFit/>
          </a:bodyPr>
          <a:lstStyle/>
          <a:p>
            <a:pPr algn="ctr"/>
            <a:r>
              <a:rPr lang="it-IT" dirty="0"/>
              <a:t>Con codice a barra applicato sullo sportello all’interno</a:t>
            </a:r>
          </a:p>
        </p:txBody>
      </p:sp>
    </p:spTree>
    <p:extLst>
      <p:ext uri="{BB962C8B-B14F-4D97-AF65-F5344CB8AC3E}">
        <p14:creationId xmlns:p14="http://schemas.microsoft.com/office/powerpoint/2010/main" val="2403919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F5920-E691-7502-286B-49EF45685F66}"/>
            </a:ext>
          </a:extLst>
        </p:cNvPr>
        <p:cNvGrpSpPr/>
        <p:nvPr/>
      </p:nvGrpSpPr>
      <p:grpSpPr>
        <a:xfrm>
          <a:off x="0" y="0"/>
          <a:ext cx="0" cy="0"/>
          <a:chOff x="0" y="0"/>
          <a:chExt cx="0" cy="0"/>
        </a:xfrm>
      </p:grpSpPr>
      <p:sp>
        <p:nvSpPr>
          <p:cNvPr id="9" name="Titolo 8">
            <a:extLst>
              <a:ext uri="{FF2B5EF4-FFF2-40B4-BE49-F238E27FC236}">
                <a16:creationId xmlns:a16="http://schemas.microsoft.com/office/drawing/2014/main" id="{47E62439-97EB-8F30-B52E-A36EA9C691F0}"/>
              </a:ext>
            </a:extLst>
          </p:cNvPr>
          <p:cNvSpPr>
            <a:spLocks noGrp="1"/>
          </p:cNvSpPr>
          <p:nvPr>
            <p:ph type="title"/>
          </p:nvPr>
        </p:nvSpPr>
        <p:spPr>
          <a:xfrm>
            <a:off x="581025" y="365125"/>
            <a:ext cx="11163300" cy="701675"/>
          </a:xfrm>
        </p:spPr>
        <p:txBody>
          <a:bodyPr/>
          <a:lstStyle/>
          <a:p>
            <a:pPr algn="ctr"/>
            <a:r>
              <a:rPr lang="it-IT" dirty="0"/>
              <a:t>Piastre d’impostazione del Regno d’Italia</a:t>
            </a:r>
          </a:p>
        </p:txBody>
      </p:sp>
      <p:sp>
        <p:nvSpPr>
          <p:cNvPr id="10" name="Segnaposto contenuto 9">
            <a:extLst>
              <a:ext uri="{FF2B5EF4-FFF2-40B4-BE49-F238E27FC236}">
                <a16:creationId xmlns:a16="http://schemas.microsoft.com/office/drawing/2014/main" id="{A47A6CA3-1FBC-BB36-59C3-4F3C0762BC3B}"/>
              </a:ext>
            </a:extLst>
          </p:cNvPr>
          <p:cNvSpPr>
            <a:spLocks noGrp="1"/>
          </p:cNvSpPr>
          <p:nvPr>
            <p:ph sz="half" idx="2"/>
          </p:nvPr>
        </p:nvSpPr>
        <p:spPr>
          <a:xfrm>
            <a:off x="8254092" y="1776640"/>
            <a:ext cx="3556907" cy="4681310"/>
          </a:xfrm>
        </p:spPr>
        <p:txBody>
          <a:bodyPr>
            <a:normAutofit/>
          </a:bodyPr>
          <a:lstStyle/>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p:txBody>
      </p:sp>
      <p:sp>
        <p:nvSpPr>
          <p:cNvPr id="3" name="Segnaposto contenuto 2">
            <a:extLst>
              <a:ext uri="{FF2B5EF4-FFF2-40B4-BE49-F238E27FC236}">
                <a16:creationId xmlns:a16="http://schemas.microsoft.com/office/drawing/2014/main" id="{061BC9AA-F600-6369-670C-E73EF4636E2A}"/>
              </a:ext>
            </a:extLst>
          </p:cNvPr>
          <p:cNvSpPr>
            <a:spLocks noGrp="1"/>
          </p:cNvSpPr>
          <p:nvPr>
            <p:ph sz="half" idx="1"/>
          </p:nvPr>
        </p:nvSpPr>
        <p:spPr>
          <a:xfrm>
            <a:off x="838199" y="1306286"/>
            <a:ext cx="10510157" cy="4870677"/>
          </a:xfrm>
        </p:spPr>
        <p:txBody>
          <a:bodyPr/>
          <a:lstStyle/>
          <a:p>
            <a:pPr marL="0" indent="0" algn="ctr">
              <a:buNone/>
            </a:pPr>
            <a:r>
              <a:rPr lang="it-IT" dirty="0"/>
              <a:t>CURIOSITA’: PIASTRE DIPINTE</a:t>
            </a:r>
          </a:p>
        </p:txBody>
      </p:sp>
      <p:pic>
        <p:nvPicPr>
          <p:cNvPr id="4" name="Immagine 3">
            <a:extLst>
              <a:ext uri="{FF2B5EF4-FFF2-40B4-BE49-F238E27FC236}">
                <a16:creationId xmlns:a16="http://schemas.microsoft.com/office/drawing/2014/main" id="{C5C1CAA6-08C8-CA36-5ACA-0838A6DED9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8742" y="3030735"/>
            <a:ext cx="2225303" cy="3619327"/>
          </a:xfrm>
          <a:prstGeom prst="rect">
            <a:avLst/>
          </a:prstGeom>
        </p:spPr>
      </p:pic>
      <p:pic>
        <p:nvPicPr>
          <p:cNvPr id="7" name="Immagine 6">
            <a:extLst>
              <a:ext uri="{FF2B5EF4-FFF2-40B4-BE49-F238E27FC236}">
                <a16:creationId xmlns:a16="http://schemas.microsoft.com/office/drawing/2014/main" id="{FBEAC0EA-4490-0A0F-FB40-743E1F91DF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8247" y="3008648"/>
            <a:ext cx="2315506" cy="3663099"/>
          </a:xfrm>
          <a:prstGeom prst="rect">
            <a:avLst/>
          </a:prstGeom>
        </p:spPr>
      </p:pic>
      <p:pic>
        <p:nvPicPr>
          <p:cNvPr id="11" name="Immagine 10">
            <a:extLst>
              <a:ext uri="{FF2B5EF4-FFF2-40B4-BE49-F238E27FC236}">
                <a16:creationId xmlns:a16="http://schemas.microsoft.com/office/drawing/2014/main" id="{8F37DFCB-264B-C82D-3952-69D48C3793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06807" y="2991561"/>
            <a:ext cx="2302330" cy="3681841"/>
          </a:xfrm>
          <a:prstGeom prst="rect">
            <a:avLst/>
          </a:prstGeom>
        </p:spPr>
      </p:pic>
      <p:sp>
        <p:nvSpPr>
          <p:cNvPr id="13" name="CasellaDiTesto 12">
            <a:extLst>
              <a:ext uri="{FF2B5EF4-FFF2-40B4-BE49-F238E27FC236}">
                <a16:creationId xmlns:a16="http://schemas.microsoft.com/office/drawing/2014/main" id="{70CCEDE8-4E49-C1DA-C8FA-AE5B2C7108B4}"/>
              </a:ext>
            </a:extLst>
          </p:cNvPr>
          <p:cNvSpPr txBox="1"/>
          <p:nvPr/>
        </p:nvSpPr>
        <p:spPr>
          <a:xfrm>
            <a:off x="1191986" y="1902279"/>
            <a:ext cx="9650185" cy="369332"/>
          </a:xfrm>
          <a:prstGeom prst="rect">
            <a:avLst/>
          </a:prstGeom>
          <a:noFill/>
        </p:spPr>
        <p:txBody>
          <a:bodyPr wrap="square" rtlCol="0">
            <a:spAutoFit/>
          </a:bodyPr>
          <a:lstStyle/>
          <a:p>
            <a:pPr algn="ctr"/>
            <a:r>
              <a:rPr lang="it-IT" dirty="0"/>
              <a:t>Moderni Giotto all’opera</a:t>
            </a:r>
          </a:p>
        </p:txBody>
      </p:sp>
    </p:spTree>
    <p:extLst>
      <p:ext uri="{BB962C8B-B14F-4D97-AF65-F5344CB8AC3E}">
        <p14:creationId xmlns:p14="http://schemas.microsoft.com/office/powerpoint/2010/main" val="1662306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E04FF-C655-3DD0-0B79-584314B2CE00}"/>
            </a:ext>
          </a:extLst>
        </p:cNvPr>
        <p:cNvGrpSpPr/>
        <p:nvPr/>
      </p:nvGrpSpPr>
      <p:grpSpPr>
        <a:xfrm>
          <a:off x="0" y="0"/>
          <a:ext cx="0" cy="0"/>
          <a:chOff x="0" y="0"/>
          <a:chExt cx="0" cy="0"/>
        </a:xfrm>
      </p:grpSpPr>
      <p:sp>
        <p:nvSpPr>
          <p:cNvPr id="9" name="Titolo 8">
            <a:extLst>
              <a:ext uri="{FF2B5EF4-FFF2-40B4-BE49-F238E27FC236}">
                <a16:creationId xmlns:a16="http://schemas.microsoft.com/office/drawing/2014/main" id="{CC61EF64-62C6-D478-23C0-8AF324168D6A}"/>
              </a:ext>
            </a:extLst>
          </p:cNvPr>
          <p:cNvSpPr>
            <a:spLocks noGrp="1"/>
          </p:cNvSpPr>
          <p:nvPr>
            <p:ph type="title"/>
          </p:nvPr>
        </p:nvSpPr>
        <p:spPr>
          <a:xfrm>
            <a:off x="581025" y="365125"/>
            <a:ext cx="11163300" cy="701675"/>
          </a:xfrm>
        </p:spPr>
        <p:txBody>
          <a:bodyPr/>
          <a:lstStyle/>
          <a:p>
            <a:pPr algn="ctr"/>
            <a:r>
              <a:rPr lang="it-IT" dirty="0"/>
              <a:t>Piastre d’impostazione del Regno d’Italia</a:t>
            </a:r>
          </a:p>
        </p:txBody>
      </p:sp>
      <p:sp>
        <p:nvSpPr>
          <p:cNvPr id="10" name="Segnaposto contenuto 9">
            <a:extLst>
              <a:ext uri="{FF2B5EF4-FFF2-40B4-BE49-F238E27FC236}">
                <a16:creationId xmlns:a16="http://schemas.microsoft.com/office/drawing/2014/main" id="{157B7A44-13F8-49E9-9688-EEC967ED8492}"/>
              </a:ext>
            </a:extLst>
          </p:cNvPr>
          <p:cNvSpPr>
            <a:spLocks noGrp="1"/>
          </p:cNvSpPr>
          <p:nvPr>
            <p:ph sz="half" idx="2"/>
          </p:nvPr>
        </p:nvSpPr>
        <p:spPr>
          <a:xfrm>
            <a:off x="8254092" y="1776640"/>
            <a:ext cx="3556907" cy="4681310"/>
          </a:xfrm>
        </p:spPr>
        <p:txBody>
          <a:bodyPr>
            <a:normAutofit/>
          </a:bodyPr>
          <a:lstStyle/>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p:txBody>
      </p:sp>
      <p:sp>
        <p:nvSpPr>
          <p:cNvPr id="3" name="Segnaposto contenuto 2">
            <a:extLst>
              <a:ext uri="{FF2B5EF4-FFF2-40B4-BE49-F238E27FC236}">
                <a16:creationId xmlns:a16="http://schemas.microsoft.com/office/drawing/2014/main" id="{10942A0F-81E4-0B98-D67F-FED1BB1107E3}"/>
              </a:ext>
            </a:extLst>
          </p:cNvPr>
          <p:cNvSpPr>
            <a:spLocks noGrp="1"/>
          </p:cNvSpPr>
          <p:nvPr>
            <p:ph sz="half" idx="1"/>
          </p:nvPr>
        </p:nvSpPr>
        <p:spPr>
          <a:xfrm>
            <a:off x="838199" y="1306286"/>
            <a:ext cx="10510157" cy="4870677"/>
          </a:xfrm>
        </p:spPr>
        <p:txBody>
          <a:bodyPr/>
          <a:lstStyle/>
          <a:p>
            <a:pPr marL="0" indent="0" algn="ctr">
              <a:buNone/>
            </a:pPr>
            <a:r>
              <a:rPr lang="it-IT" dirty="0"/>
              <a:t>AGLI ONORI DELLA CRONACA</a:t>
            </a:r>
          </a:p>
        </p:txBody>
      </p:sp>
      <p:pic>
        <p:nvPicPr>
          <p:cNvPr id="21" name="Immagine 20">
            <a:extLst>
              <a:ext uri="{FF2B5EF4-FFF2-40B4-BE49-F238E27FC236}">
                <a16:creationId xmlns:a16="http://schemas.microsoft.com/office/drawing/2014/main" id="{15814B59-24FB-3854-CFA2-16BA0C23F9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223" y="2686941"/>
            <a:ext cx="2890683" cy="3942413"/>
          </a:xfrm>
          <a:prstGeom prst="rect">
            <a:avLst/>
          </a:prstGeom>
        </p:spPr>
      </p:pic>
      <p:pic>
        <p:nvPicPr>
          <p:cNvPr id="23" name="Immagine 22">
            <a:extLst>
              <a:ext uri="{FF2B5EF4-FFF2-40B4-BE49-F238E27FC236}">
                <a16:creationId xmlns:a16="http://schemas.microsoft.com/office/drawing/2014/main" id="{4E1FC99E-C8DD-04C3-3C44-6B89A45E64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7416" y="2736801"/>
            <a:ext cx="1368135" cy="3873731"/>
          </a:xfrm>
          <a:prstGeom prst="rect">
            <a:avLst/>
          </a:prstGeom>
        </p:spPr>
      </p:pic>
      <p:pic>
        <p:nvPicPr>
          <p:cNvPr id="25" name="Immagine 24">
            <a:extLst>
              <a:ext uri="{FF2B5EF4-FFF2-40B4-BE49-F238E27FC236}">
                <a16:creationId xmlns:a16="http://schemas.microsoft.com/office/drawing/2014/main" id="{2F7B4C28-C5AF-FCAC-ED39-CAF28B0F9D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9547" y="2652050"/>
            <a:ext cx="2718261" cy="3931920"/>
          </a:xfrm>
          <a:prstGeom prst="rect">
            <a:avLst/>
          </a:prstGeom>
        </p:spPr>
      </p:pic>
      <p:sp>
        <p:nvSpPr>
          <p:cNvPr id="26" name="CasellaDiTesto 25">
            <a:extLst>
              <a:ext uri="{FF2B5EF4-FFF2-40B4-BE49-F238E27FC236}">
                <a16:creationId xmlns:a16="http://schemas.microsoft.com/office/drawing/2014/main" id="{17892DD7-77DF-A481-B5E0-BF237677E7D0}"/>
              </a:ext>
            </a:extLst>
          </p:cNvPr>
          <p:cNvSpPr txBox="1"/>
          <p:nvPr/>
        </p:nvSpPr>
        <p:spPr>
          <a:xfrm>
            <a:off x="1097282" y="1928553"/>
            <a:ext cx="10050086" cy="369332"/>
          </a:xfrm>
          <a:prstGeom prst="rect">
            <a:avLst/>
          </a:prstGeom>
          <a:noFill/>
        </p:spPr>
        <p:txBody>
          <a:bodyPr wrap="square" rtlCol="0">
            <a:spAutoFit/>
          </a:bodyPr>
          <a:lstStyle/>
          <a:p>
            <a:pPr algn="ctr"/>
            <a:r>
              <a:rPr lang="it-IT" dirty="0"/>
              <a:t>Nel 1967 un curioso battibecco tra un giornalista ed un direttore provinciale delle Poste </a:t>
            </a:r>
          </a:p>
        </p:txBody>
      </p:sp>
    </p:spTree>
    <p:extLst>
      <p:ext uri="{BB962C8B-B14F-4D97-AF65-F5344CB8AC3E}">
        <p14:creationId xmlns:p14="http://schemas.microsoft.com/office/powerpoint/2010/main" val="3399146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8BE74-D10B-F86F-E615-91E8371CF574}"/>
            </a:ext>
          </a:extLst>
        </p:cNvPr>
        <p:cNvGrpSpPr/>
        <p:nvPr/>
      </p:nvGrpSpPr>
      <p:grpSpPr>
        <a:xfrm>
          <a:off x="0" y="0"/>
          <a:ext cx="0" cy="0"/>
          <a:chOff x="0" y="0"/>
          <a:chExt cx="0" cy="0"/>
        </a:xfrm>
      </p:grpSpPr>
      <p:sp>
        <p:nvSpPr>
          <p:cNvPr id="9" name="Titolo 8">
            <a:extLst>
              <a:ext uri="{FF2B5EF4-FFF2-40B4-BE49-F238E27FC236}">
                <a16:creationId xmlns:a16="http://schemas.microsoft.com/office/drawing/2014/main" id="{2B20E84B-8F70-F937-D6E5-CE381C172C82}"/>
              </a:ext>
            </a:extLst>
          </p:cNvPr>
          <p:cNvSpPr>
            <a:spLocks noGrp="1"/>
          </p:cNvSpPr>
          <p:nvPr>
            <p:ph type="title"/>
          </p:nvPr>
        </p:nvSpPr>
        <p:spPr>
          <a:xfrm>
            <a:off x="581025" y="365125"/>
            <a:ext cx="11163300" cy="701675"/>
          </a:xfrm>
        </p:spPr>
        <p:txBody>
          <a:bodyPr/>
          <a:lstStyle/>
          <a:p>
            <a:pPr algn="ctr"/>
            <a:r>
              <a:rPr lang="it-IT" dirty="0"/>
              <a:t>Piastre d’impostazione del Regno d’Italia</a:t>
            </a:r>
          </a:p>
        </p:txBody>
      </p:sp>
      <p:sp>
        <p:nvSpPr>
          <p:cNvPr id="10" name="Segnaposto contenuto 9">
            <a:extLst>
              <a:ext uri="{FF2B5EF4-FFF2-40B4-BE49-F238E27FC236}">
                <a16:creationId xmlns:a16="http://schemas.microsoft.com/office/drawing/2014/main" id="{F7BC4CD1-356C-0368-BC3F-D397C14FD45E}"/>
              </a:ext>
            </a:extLst>
          </p:cNvPr>
          <p:cNvSpPr>
            <a:spLocks noGrp="1"/>
          </p:cNvSpPr>
          <p:nvPr>
            <p:ph sz="half" idx="2"/>
          </p:nvPr>
        </p:nvSpPr>
        <p:spPr>
          <a:xfrm>
            <a:off x="8254092" y="1776640"/>
            <a:ext cx="3556907" cy="4681310"/>
          </a:xfrm>
        </p:spPr>
        <p:txBody>
          <a:bodyPr>
            <a:normAutofit/>
          </a:bodyPr>
          <a:lstStyle/>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p:txBody>
      </p:sp>
      <p:sp>
        <p:nvSpPr>
          <p:cNvPr id="3" name="Segnaposto contenuto 2">
            <a:extLst>
              <a:ext uri="{FF2B5EF4-FFF2-40B4-BE49-F238E27FC236}">
                <a16:creationId xmlns:a16="http://schemas.microsoft.com/office/drawing/2014/main" id="{9D55D543-14C5-E72D-2607-42E714A1DC86}"/>
              </a:ext>
            </a:extLst>
          </p:cNvPr>
          <p:cNvSpPr>
            <a:spLocks noGrp="1"/>
          </p:cNvSpPr>
          <p:nvPr>
            <p:ph sz="half" idx="1"/>
          </p:nvPr>
        </p:nvSpPr>
        <p:spPr>
          <a:xfrm>
            <a:off x="838199" y="1306286"/>
            <a:ext cx="10510157" cy="4870677"/>
          </a:xfrm>
        </p:spPr>
        <p:txBody>
          <a:bodyPr/>
          <a:lstStyle/>
          <a:p>
            <a:pPr marL="0" indent="0" algn="ctr">
              <a:buNone/>
            </a:pPr>
            <a:r>
              <a:rPr lang="it-IT" dirty="0"/>
              <a:t>A CACCIA DI PIASTRE</a:t>
            </a:r>
          </a:p>
        </p:txBody>
      </p:sp>
      <p:pic>
        <p:nvPicPr>
          <p:cNvPr id="4" name="Immagine 3">
            <a:extLst>
              <a:ext uri="{FF2B5EF4-FFF2-40B4-BE49-F238E27FC236}">
                <a16:creationId xmlns:a16="http://schemas.microsoft.com/office/drawing/2014/main" id="{7BEA3A40-38B7-8297-D963-8022BB21BB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034212" y="3051394"/>
            <a:ext cx="4123576" cy="3092682"/>
          </a:xfrm>
          <a:prstGeom prst="rect">
            <a:avLst/>
          </a:prstGeom>
        </p:spPr>
      </p:pic>
      <p:sp>
        <p:nvSpPr>
          <p:cNvPr id="5" name="CasellaDiTesto 4">
            <a:extLst>
              <a:ext uri="{FF2B5EF4-FFF2-40B4-BE49-F238E27FC236}">
                <a16:creationId xmlns:a16="http://schemas.microsoft.com/office/drawing/2014/main" id="{B4423F18-8993-0401-1EBE-C462441AE3E7}"/>
              </a:ext>
            </a:extLst>
          </p:cNvPr>
          <p:cNvSpPr txBox="1"/>
          <p:nvPr/>
        </p:nvSpPr>
        <p:spPr>
          <a:xfrm>
            <a:off x="906087" y="1945178"/>
            <a:ext cx="10631978" cy="369332"/>
          </a:xfrm>
          <a:prstGeom prst="rect">
            <a:avLst/>
          </a:prstGeom>
          <a:noFill/>
        </p:spPr>
        <p:txBody>
          <a:bodyPr wrap="square" rtlCol="0">
            <a:spAutoFit/>
          </a:bodyPr>
          <a:lstStyle/>
          <a:p>
            <a:pPr algn="ctr"/>
            <a:r>
              <a:rPr lang="it-IT" dirty="0"/>
              <a:t>La soddisfazione dopo una proficua caccia</a:t>
            </a:r>
          </a:p>
        </p:txBody>
      </p:sp>
    </p:spTree>
    <p:extLst>
      <p:ext uri="{BB962C8B-B14F-4D97-AF65-F5344CB8AC3E}">
        <p14:creationId xmlns:p14="http://schemas.microsoft.com/office/powerpoint/2010/main" val="4095435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9D38D-4F27-F206-D291-1BCD1FF9F4A9}"/>
            </a:ext>
          </a:extLst>
        </p:cNvPr>
        <p:cNvGrpSpPr/>
        <p:nvPr/>
      </p:nvGrpSpPr>
      <p:grpSpPr>
        <a:xfrm>
          <a:off x="0" y="0"/>
          <a:ext cx="0" cy="0"/>
          <a:chOff x="0" y="0"/>
          <a:chExt cx="0" cy="0"/>
        </a:xfrm>
      </p:grpSpPr>
      <p:sp>
        <p:nvSpPr>
          <p:cNvPr id="9" name="Titolo 8">
            <a:extLst>
              <a:ext uri="{FF2B5EF4-FFF2-40B4-BE49-F238E27FC236}">
                <a16:creationId xmlns:a16="http://schemas.microsoft.com/office/drawing/2014/main" id="{9763DD16-8D70-FE54-8BF5-EE9BD31B344C}"/>
              </a:ext>
            </a:extLst>
          </p:cNvPr>
          <p:cNvSpPr>
            <a:spLocks noGrp="1"/>
          </p:cNvSpPr>
          <p:nvPr>
            <p:ph type="title"/>
          </p:nvPr>
        </p:nvSpPr>
        <p:spPr>
          <a:xfrm>
            <a:off x="581025" y="365125"/>
            <a:ext cx="11163300" cy="701675"/>
          </a:xfrm>
        </p:spPr>
        <p:txBody>
          <a:bodyPr/>
          <a:lstStyle/>
          <a:p>
            <a:pPr algn="ctr"/>
            <a:r>
              <a:rPr lang="it-IT" dirty="0"/>
              <a:t>Piastre d’impostazione del Regno d’Italia</a:t>
            </a:r>
          </a:p>
        </p:txBody>
      </p:sp>
      <p:sp>
        <p:nvSpPr>
          <p:cNvPr id="10" name="Segnaposto contenuto 9">
            <a:extLst>
              <a:ext uri="{FF2B5EF4-FFF2-40B4-BE49-F238E27FC236}">
                <a16:creationId xmlns:a16="http://schemas.microsoft.com/office/drawing/2014/main" id="{BBC3062F-2AA4-ECC3-2C9B-44E633AC926E}"/>
              </a:ext>
            </a:extLst>
          </p:cNvPr>
          <p:cNvSpPr>
            <a:spLocks noGrp="1"/>
          </p:cNvSpPr>
          <p:nvPr>
            <p:ph sz="half" idx="2"/>
          </p:nvPr>
        </p:nvSpPr>
        <p:spPr>
          <a:xfrm>
            <a:off x="8254092" y="1776640"/>
            <a:ext cx="3556907" cy="4681310"/>
          </a:xfrm>
        </p:spPr>
        <p:txBody>
          <a:bodyPr>
            <a:normAutofit/>
          </a:bodyPr>
          <a:lstStyle/>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a:p>
            <a:pPr marL="0" indent="0">
              <a:buNone/>
            </a:pPr>
            <a:endParaRPr lang="it-IT" dirty="0"/>
          </a:p>
        </p:txBody>
      </p:sp>
      <p:sp>
        <p:nvSpPr>
          <p:cNvPr id="3" name="Segnaposto contenuto 2">
            <a:extLst>
              <a:ext uri="{FF2B5EF4-FFF2-40B4-BE49-F238E27FC236}">
                <a16:creationId xmlns:a16="http://schemas.microsoft.com/office/drawing/2014/main" id="{C48AE901-5F40-E210-1FEB-06D26DBDCCF6}"/>
              </a:ext>
            </a:extLst>
          </p:cNvPr>
          <p:cNvSpPr>
            <a:spLocks noGrp="1"/>
          </p:cNvSpPr>
          <p:nvPr>
            <p:ph sz="half" idx="1"/>
          </p:nvPr>
        </p:nvSpPr>
        <p:spPr>
          <a:xfrm>
            <a:off x="838199" y="1306286"/>
            <a:ext cx="10510157" cy="4870677"/>
          </a:xfrm>
        </p:spPr>
        <p:txBody>
          <a:bodyPr/>
          <a:lstStyle/>
          <a:p>
            <a:pPr marL="0" indent="0" algn="ctr">
              <a:buNone/>
            </a:pPr>
            <a:r>
              <a:rPr lang="it-IT" dirty="0"/>
              <a:t>LE SCHEDE</a:t>
            </a:r>
          </a:p>
        </p:txBody>
      </p:sp>
      <p:pic>
        <p:nvPicPr>
          <p:cNvPr id="6" name="Immagine 5">
            <a:extLst>
              <a:ext uri="{FF2B5EF4-FFF2-40B4-BE49-F238E27FC236}">
                <a16:creationId xmlns:a16="http://schemas.microsoft.com/office/drawing/2014/main" id="{A5AAE040-3A77-D390-B027-4B687B23DF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6342" y="2304542"/>
            <a:ext cx="3543593" cy="4387137"/>
          </a:xfrm>
          <a:prstGeom prst="rect">
            <a:avLst/>
          </a:prstGeom>
        </p:spPr>
      </p:pic>
    </p:spTree>
    <p:extLst>
      <p:ext uri="{BB962C8B-B14F-4D97-AF65-F5344CB8AC3E}">
        <p14:creationId xmlns:p14="http://schemas.microsoft.com/office/powerpoint/2010/main" val="404600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680060D-8B08-D913-0FC4-FC4A64D319BA}"/>
              </a:ext>
            </a:extLst>
          </p:cNvPr>
          <p:cNvSpPr>
            <a:spLocks noGrp="1"/>
          </p:cNvSpPr>
          <p:nvPr>
            <p:ph type="title"/>
          </p:nvPr>
        </p:nvSpPr>
        <p:spPr>
          <a:xfrm>
            <a:off x="838200" y="365124"/>
            <a:ext cx="10515600" cy="6149975"/>
          </a:xfrm>
        </p:spPr>
        <p:txBody>
          <a:bodyPr>
            <a:normAutofit/>
          </a:bodyPr>
          <a:lstStyle/>
          <a:p>
            <a:pPr algn="ctr"/>
            <a:r>
              <a:rPr lang="it-IT" sz="6600" dirty="0"/>
              <a:t>GRAZIE PER L’ATTENZIONE</a:t>
            </a:r>
          </a:p>
        </p:txBody>
      </p:sp>
    </p:spTree>
    <p:extLst>
      <p:ext uri="{BB962C8B-B14F-4D97-AF65-F5344CB8AC3E}">
        <p14:creationId xmlns:p14="http://schemas.microsoft.com/office/powerpoint/2010/main" val="148822119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TotalTime>
  <Words>613</Words>
  <Application>Microsoft Office PowerPoint</Application>
  <PresentationFormat>Widescreen</PresentationFormat>
  <Paragraphs>239</Paragraphs>
  <Slides>12</Slides>
  <Notes>0</Notes>
  <HiddenSlides>0</HiddenSlides>
  <MMClips>0</MMClips>
  <ScaleCrop>false</ScaleCrop>
  <HeadingPairs>
    <vt:vector size="8" baseType="variant">
      <vt:variant>
        <vt:lpstr>Caratteri utilizzati</vt:lpstr>
      </vt:variant>
      <vt:variant>
        <vt:i4>3</vt:i4>
      </vt:variant>
      <vt:variant>
        <vt:lpstr>Tema</vt:lpstr>
      </vt:variant>
      <vt:variant>
        <vt:i4>1</vt:i4>
      </vt:variant>
      <vt:variant>
        <vt:lpstr>Server OLE incorporati</vt:lpstr>
      </vt:variant>
      <vt:variant>
        <vt:i4>0</vt:i4>
      </vt:variant>
      <vt:variant>
        <vt:lpstr>Titoli diapositive</vt:lpstr>
      </vt:variant>
      <vt:variant>
        <vt:i4>12</vt:i4>
      </vt:variant>
    </vt:vector>
  </HeadingPairs>
  <TitlesOfParts>
    <vt:vector size="16" baseType="lpstr">
      <vt:lpstr>Arial</vt:lpstr>
      <vt:lpstr>Calibri</vt:lpstr>
      <vt:lpstr>Calibri Light</vt:lpstr>
      <vt:lpstr>Tema di Office</vt:lpstr>
      <vt:lpstr>Piastre d’impostazione del Regno d’Italia</vt:lpstr>
      <vt:lpstr>Piastre d’impostazione del Regno d’Italia</vt:lpstr>
      <vt:lpstr>Piastre d’impostazione del Regno d’Italia</vt:lpstr>
      <vt:lpstr>Piastre d’impostazione del Regno d’Italia</vt:lpstr>
      <vt:lpstr>Piastre d’impostazione del Regno d’Italia</vt:lpstr>
      <vt:lpstr>Piastre d’impostazione del Regno d’Italia</vt:lpstr>
      <vt:lpstr>Piastre d’impostazione del Regno d’Italia</vt:lpstr>
      <vt:lpstr>Piastre d’impostazione del Regno d’Italia</vt:lpstr>
      <vt:lpstr>Piastre d’impostazione del Regno d’Italia</vt:lpstr>
      <vt:lpstr>Piastre d’impostazione del Regno d’Italia</vt:lpstr>
      <vt:lpstr>Piastre d’impostazione del Regno d’Italia</vt:lpstr>
      <vt:lpstr>GRAZIE PER L’ATTENZIONE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User</dc:creator>
  <cp:lastModifiedBy>Fabio Bonacina</cp:lastModifiedBy>
  <cp:revision>19</cp:revision>
  <dcterms:created xsi:type="dcterms:W3CDTF">2026-09-09T14:02:07Z</dcterms:created>
  <dcterms:modified xsi:type="dcterms:W3CDTF">2026-09-30T07:47:29Z</dcterms:modified>
</cp:coreProperties>
</file>