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1pPr>
    <a:lvl2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2pPr>
    <a:lvl3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3pPr>
    <a:lvl4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4pPr>
    <a:lvl5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5pPr>
    <a:lvl6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6pPr>
    <a:lvl7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7pPr>
    <a:lvl8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8pPr>
    <a:lvl9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72675A"/>
        </a:fontRef>
        <a:srgbClr val="72675A"/>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rgbClr val="DCE2E8"/>
          </a:solidFill>
        </a:fill>
      </a:tcStyle>
    </a:wholeTbl>
    <a:band2H>
      <a:tcTxStyle b="def" i="def"/>
      <a:tcStyle>
        <a:tcBdr/>
        <a:fill>
          <a:solidFill>
            <a:srgbClr val="EEF1F4"/>
          </a:solidFill>
        </a:fill>
      </a:tcStyle>
    </a:band2H>
    <a:firstCol>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1"/>
          </a:solidFill>
        </a:fill>
      </a:tcStyle>
    </a:firstCol>
    <a:la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381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1"/>
          </a:solidFill>
        </a:fill>
      </a:tcStyle>
    </a:lastRow>
    <a:fir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381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1"/>
          </a:solidFill>
        </a:fill>
      </a:tcStyle>
    </a:firstRow>
  </a:tblStyle>
  <a:tblStyle styleId="{C7B018BB-80A7-4F77-B60F-C8B233D01FF8}" styleName="">
    <a:tblBg/>
    <a:wholeTbl>
      <a:tcTxStyle b="off" i="off">
        <a:fontRef idx="major">
          <a:srgbClr val="72675A"/>
        </a:fontRef>
        <a:srgbClr val="72675A"/>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rgbClr val="EAE9DB"/>
          </a:solidFill>
        </a:fill>
      </a:tcStyle>
    </a:wholeTbl>
    <a:band2H>
      <a:tcTxStyle b="def" i="def"/>
      <a:tcStyle>
        <a:tcBdr/>
        <a:fill>
          <a:solidFill>
            <a:srgbClr val="F5F4EE"/>
          </a:solidFill>
        </a:fill>
      </a:tcStyle>
    </a:band2H>
    <a:firstCol>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3"/>
          </a:solidFill>
        </a:fill>
      </a:tcStyle>
    </a:firstCol>
    <a:la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381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3"/>
          </a:solidFill>
        </a:fill>
      </a:tcStyle>
    </a:lastRow>
    <a:fir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381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3"/>
          </a:solidFill>
        </a:fill>
      </a:tcStyle>
    </a:firstRow>
  </a:tblStyle>
  <a:tblStyle styleId="{EEE7283C-3CF3-47DC-8721-378D4A62B228}" styleName="">
    <a:tblBg/>
    <a:wholeTbl>
      <a:tcTxStyle b="off" i="off">
        <a:fontRef idx="major">
          <a:srgbClr val="72675A"/>
        </a:fontRef>
        <a:srgbClr val="72675A"/>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rgbClr val="E5D8D2"/>
          </a:solidFill>
        </a:fill>
      </a:tcStyle>
    </a:wholeTbl>
    <a:band2H>
      <a:tcTxStyle b="def" i="def"/>
      <a:tcStyle>
        <a:tcBdr/>
        <a:fill>
          <a:solidFill>
            <a:srgbClr val="F3ECEA"/>
          </a:solidFill>
        </a:fill>
      </a:tcStyle>
    </a:band2H>
    <a:firstCol>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6"/>
          </a:solidFill>
        </a:fill>
      </a:tcStyle>
    </a:firstCol>
    <a:la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381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6"/>
          </a:solidFill>
        </a:fill>
      </a:tcStyle>
    </a:lastRow>
    <a:fir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381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chemeClr val="accent6"/>
          </a:solidFill>
        </a:fill>
      </a:tcStyle>
    </a:firstRow>
  </a:tblStyle>
  <a:tblStyle styleId="{CF821DB8-F4EB-4A41-A1BA-3FCAFE7338EE}" styleName="">
    <a:tblBg/>
    <a:wholeTbl>
      <a:tcTxStyle b="off" i="off">
        <a:fontRef idx="major">
          <a:srgbClr val="72675A"/>
        </a:fontRef>
        <a:srgbClr val="72675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BEAE9"/>
          </a:solidFill>
        </a:fill>
      </a:tcStyle>
    </a:wholeTbl>
    <a:band2H>
      <a:tcTxStyle b="def" i="def"/>
      <a:tcStyle>
        <a:tcBdr/>
        <a:fill>
          <a:solidFill>
            <a:srgbClr val="184172"/>
          </a:solidFill>
        </a:fill>
      </a:tcStyle>
    </a:band2H>
    <a:firstCol>
      <a:tcTxStyle b="on" i="off">
        <a:fontRef idx="major">
          <a:srgbClr val="184172"/>
        </a:fontRef>
        <a:srgbClr val="184172"/>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72675A"/>
        </a:fontRef>
        <a:srgbClr val="72675A"/>
      </a:tcTxStyle>
      <a:tcStyle>
        <a:tcBdr>
          <a:left>
            <a:ln w="12700" cap="flat">
              <a:noFill/>
              <a:miter lim="400000"/>
            </a:ln>
          </a:left>
          <a:right>
            <a:ln w="12700" cap="flat">
              <a:noFill/>
              <a:miter lim="400000"/>
            </a:ln>
          </a:right>
          <a:top>
            <a:ln w="50800" cap="flat">
              <a:solidFill>
                <a:srgbClr val="72675A"/>
              </a:solidFill>
              <a:prstDash val="solid"/>
              <a:round/>
            </a:ln>
          </a:top>
          <a:bottom>
            <a:ln w="25400" cap="flat">
              <a:solidFill>
                <a:srgbClr val="72675A"/>
              </a:solidFill>
              <a:prstDash val="solid"/>
              <a:round/>
            </a:ln>
          </a:bottom>
          <a:insideH>
            <a:ln w="12700" cap="flat">
              <a:noFill/>
              <a:miter lim="400000"/>
            </a:ln>
          </a:insideH>
          <a:insideV>
            <a:ln w="12700" cap="flat">
              <a:noFill/>
              <a:miter lim="400000"/>
            </a:ln>
          </a:insideV>
        </a:tcBdr>
        <a:fill>
          <a:solidFill>
            <a:srgbClr val="184172"/>
          </a:solidFill>
        </a:fill>
      </a:tcStyle>
    </a:lastRow>
    <a:firstRow>
      <a:tcTxStyle b="on" i="off">
        <a:fontRef idx="major">
          <a:srgbClr val="184172"/>
        </a:fontRef>
        <a:srgbClr val="184172"/>
      </a:tcTxStyle>
      <a:tcStyle>
        <a:tcBdr>
          <a:left>
            <a:ln w="12700" cap="flat">
              <a:noFill/>
              <a:miter lim="400000"/>
            </a:ln>
          </a:left>
          <a:right>
            <a:ln w="12700" cap="flat">
              <a:noFill/>
              <a:miter lim="400000"/>
            </a:ln>
          </a:right>
          <a:top>
            <a:ln w="25400" cap="flat">
              <a:solidFill>
                <a:srgbClr val="72675A"/>
              </a:solidFill>
              <a:prstDash val="solid"/>
              <a:round/>
            </a:ln>
          </a:top>
          <a:bottom>
            <a:ln w="25400" cap="flat">
              <a:solidFill>
                <a:srgbClr val="72675A"/>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72675A"/>
        </a:fontRef>
        <a:srgbClr val="72675A"/>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rgbClr val="D4D2D0"/>
          </a:solidFill>
        </a:fill>
      </a:tcStyle>
    </a:wholeTbl>
    <a:band2H>
      <a:tcTxStyle b="def" i="def"/>
      <a:tcStyle>
        <a:tcBdr/>
        <a:fill>
          <a:solidFill>
            <a:srgbClr val="EBEAE9"/>
          </a:solidFill>
        </a:fill>
      </a:tcStyle>
    </a:band2H>
    <a:firstCol>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rgbClr val="72675A"/>
          </a:solidFill>
        </a:fill>
      </a:tcStyle>
    </a:firstCol>
    <a:la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38100" cap="flat">
              <a:solidFill>
                <a:srgbClr val="184172"/>
              </a:solidFill>
              <a:prstDash val="solid"/>
              <a:round/>
            </a:ln>
          </a:top>
          <a:bottom>
            <a:ln w="127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rgbClr val="72675A"/>
          </a:solidFill>
        </a:fill>
      </a:tcStyle>
    </a:lastRow>
    <a:firstRow>
      <a:tcTxStyle b="on" i="off">
        <a:fontRef idx="major">
          <a:srgbClr val="184172"/>
        </a:fontRef>
        <a:srgbClr val="184172"/>
      </a:tcTxStyle>
      <a:tcStyle>
        <a:tcBdr>
          <a:left>
            <a:ln w="12700" cap="flat">
              <a:solidFill>
                <a:srgbClr val="184172"/>
              </a:solidFill>
              <a:prstDash val="solid"/>
              <a:round/>
            </a:ln>
          </a:left>
          <a:right>
            <a:ln w="12700" cap="flat">
              <a:solidFill>
                <a:srgbClr val="184172"/>
              </a:solidFill>
              <a:prstDash val="solid"/>
              <a:round/>
            </a:ln>
          </a:right>
          <a:top>
            <a:ln w="12700" cap="flat">
              <a:solidFill>
                <a:srgbClr val="184172"/>
              </a:solidFill>
              <a:prstDash val="solid"/>
              <a:round/>
            </a:ln>
          </a:top>
          <a:bottom>
            <a:ln w="38100" cap="flat">
              <a:solidFill>
                <a:srgbClr val="184172"/>
              </a:solidFill>
              <a:prstDash val="solid"/>
              <a:round/>
            </a:ln>
          </a:bottom>
          <a:insideH>
            <a:ln w="12700" cap="flat">
              <a:solidFill>
                <a:srgbClr val="184172"/>
              </a:solidFill>
              <a:prstDash val="solid"/>
              <a:round/>
            </a:ln>
          </a:insideH>
          <a:insideV>
            <a:ln w="12700" cap="flat">
              <a:solidFill>
                <a:srgbClr val="184172"/>
              </a:solidFill>
              <a:prstDash val="solid"/>
              <a:round/>
            </a:ln>
          </a:insideV>
        </a:tcBdr>
        <a:fill>
          <a:solidFill>
            <a:srgbClr val="72675A"/>
          </a:solidFill>
        </a:fill>
      </a:tcStyle>
    </a:firstRow>
  </a:tblStyle>
  <a:tblStyle styleId="{2708684C-4D16-4618-839F-0558EEFCDFE6}" styleName="">
    <a:tblBg/>
    <a:wholeTbl>
      <a:tcTxStyle b="off" i="off">
        <a:fontRef idx="major">
          <a:srgbClr val="72675A"/>
        </a:fontRef>
        <a:srgbClr val="72675A"/>
      </a:tcTxStyle>
      <a:tcStyle>
        <a:tcBdr>
          <a:left>
            <a:ln w="12700" cap="flat">
              <a:solidFill>
                <a:srgbClr val="72675A"/>
              </a:solidFill>
              <a:prstDash val="solid"/>
              <a:round/>
            </a:ln>
          </a:left>
          <a:right>
            <a:ln w="12700" cap="flat">
              <a:solidFill>
                <a:srgbClr val="72675A"/>
              </a:solidFill>
              <a:prstDash val="solid"/>
              <a:round/>
            </a:ln>
          </a:right>
          <a:top>
            <a:ln w="12700" cap="flat">
              <a:solidFill>
                <a:srgbClr val="72675A"/>
              </a:solidFill>
              <a:prstDash val="solid"/>
              <a:round/>
            </a:ln>
          </a:top>
          <a:bottom>
            <a:ln w="12700" cap="flat">
              <a:solidFill>
                <a:srgbClr val="72675A"/>
              </a:solidFill>
              <a:prstDash val="solid"/>
              <a:round/>
            </a:ln>
          </a:bottom>
          <a:insideH>
            <a:ln w="12700" cap="flat">
              <a:solidFill>
                <a:srgbClr val="72675A"/>
              </a:solidFill>
              <a:prstDash val="solid"/>
              <a:round/>
            </a:ln>
          </a:insideH>
          <a:insideV>
            <a:ln w="12700" cap="flat">
              <a:solidFill>
                <a:srgbClr val="72675A"/>
              </a:solidFill>
              <a:prstDash val="solid"/>
              <a:round/>
            </a:ln>
          </a:insideV>
        </a:tcBdr>
        <a:fill>
          <a:solidFill>
            <a:srgbClr val="72675A">
              <a:alpha val="20000"/>
            </a:srgbClr>
          </a:solidFill>
        </a:fill>
      </a:tcStyle>
    </a:wholeTbl>
    <a:band2H>
      <a:tcTxStyle b="def" i="def"/>
      <a:tcStyle>
        <a:tcBdr/>
        <a:fill>
          <a:solidFill>
            <a:srgbClr val="FFFFFF"/>
          </a:solidFill>
        </a:fill>
      </a:tcStyle>
    </a:band2H>
    <a:firstCol>
      <a:tcTxStyle b="on" i="off">
        <a:fontRef idx="major">
          <a:srgbClr val="72675A"/>
        </a:fontRef>
        <a:srgbClr val="72675A"/>
      </a:tcTxStyle>
      <a:tcStyle>
        <a:tcBdr>
          <a:left>
            <a:ln w="12700" cap="flat">
              <a:solidFill>
                <a:srgbClr val="72675A"/>
              </a:solidFill>
              <a:prstDash val="solid"/>
              <a:round/>
            </a:ln>
          </a:left>
          <a:right>
            <a:ln w="12700" cap="flat">
              <a:solidFill>
                <a:srgbClr val="72675A"/>
              </a:solidFill>
              <a:prstDash val="solid"/>
              <a:round/>
            </a:ln>
          </a:right>
          <a:top>
            <a:ln w="12700" cap="flat">
              <a:solidFill>
                <a:srgbClr val="72675A"/>
              </a:solidFill>
              <a:prstDash val="solid"/>
              <a:round/>
            </a:ln>
          </a:top>
          <a:bottom>
            <a:ln w="12700" cap="flat">
              <a:solidFill>
                <a:srgbClr val="72675A"/>
              </a:solidFill>
              <a:prstDash val="solid"/>
              <a:round/>
            </a:ln>
          </a:bottom>
          <a:insideH>
            <a:ln w="12700" cap="flat">
              <a:solidFill>
                <a:srgbClr val="72675A"/>
              </a:solidFill>
              <a:prstDash val="solid"/>
              <a:round/>
            </a:ln>
          </a:insideH>
          <a:insideV>
            <a:ln w="12700" cap="flat">
              <a:solidFill>
                <a:srgbClr val="72675A"/>
              </a:solidFill>
              <a:prstDash val="solid"/>
              <a:round/>
            </a:ln>
          </a:insideV>
        </a:tcBdr>
        <a:fill>
          <a:solidFill>
            <a:srgbClr val="72675A">
              <a:alpha val="20000"/>
            </a:srgbClr>
          </a:solidFill>
        </a:fill>
      </a:tcStyle>
    </a:firstCol>
    <a:lastRow>
      <a:tcTxStyle b="on" i="off">
        <a:fontRef idx="major">
          <a:srgbClr val="72675A"/>
        </a:fontRef>
        <a:srgbClr val="72675A"/>
      </a:tcTxStyle>
      <a:tcStyle>
        <a:tcBdr>
          <a:left>
            <a:ln w="12700" cap="flat">
              <a:solidFill>
                <a:srgbClr val="72675A"/>
              </a:solidFill>
              <a:prstDash val="solid"/>
              <a:round/>
            </a:ln>
          </a:left>
          <a:right>
            <a:ln w="12700" cap="flat">
              <a:solidFill>
                <a:srgbClr val="72675A"/>
              </a:solidFill>
              <a:prstDash val="solid"/>
              <a:round/>
            </a:ln>
          </a:right>
          <a:top>
            <a:ln w="50800" cap="flat">
              <a:solidFill>
                <a:srgbClr val="72675A"/>
              </a:solidFill>
              <a:prstDash val="solid"/>
              <a:round/>
            </a:ln>
          </a:top>
          <a:bottom>
            <a:ln w="12700" cap="flat">
              <a:solidFill>
                <a:srgbClr val="72675A"/>
              </a:solidFill>
              <a:prstDash val="solid"/>
              <a:round/>
            </a:ln>
          </a:bottom>
          <a:insideH>
            <a:ln w="12700" cap="flat">
              <a:solidFill>
                <a:srgbClr val="72675A"/>
              </a:solidFill>
              <a:prstDash val="solid"/>
              <a:round/>
            </a:ln>
          </a:insideH>
          <a:insideV>
            <a:ln w="12700" cap="flat">
              <a:solidFill>
                <a:srgbClr val="72675A"/>
              </a:solidFill>
              <a:prstDash val="solid"/>
              <a:round/>
            </a:ln>
          </a:insideV>
        </a:tcBdr>
        <a:fill>
          <a:noFill/>
        </a:fill>
      </a:tcStyle>
    </a:lastRow>
    <a:firstRow>
      <a:tcTxStyle b="on" i="off">
        <a:fontRef idx="major">
          <a:srgbClr val="72675A"/>
        </a:fontRef>
        <a:srgbClr val="72675A"/>
      </a:tcTxStyle>
      <a:tcStyle>
        <a:tcBdr>
          <a:left>
            <a:ln w="12700" cap="flat">
              <a:solidFill>
                <a:srgbClr val="72675A"/>
              </a:solidFill>
              <a:prstDash val="solid"/>
              <a:round/>
            </a:ln>
          </a:left>
          <a:right>
            <a:ln w="12700" cap="flat">
              <a:solidFill>
                <a:srgbClr val="72675A"/>
              </a:solidFill>
              <a:prstDash val="solid"/>
              <a:round/>
            </a:ln>
          </a:right>
          <a:top>
            <a:ln w="12700" cap="flat">
              <a:solidFill>
                <a:srgbClr val="72675A"/>
              </a:solidFill>
              <a:prstDash val="solid"/>
              <a:round/>
            </a:ln>
          </a:top>
          <a:bottom>
            <a:ln w="25400" cap="flat">
              <a:solidFill>
                <a:srgbClr val="72675A"/>
              </a:solidFill>
              <a:prstDash val="solid"/>
              <a:round/>
            </a:ln>
          </a:bottom>
          <a:insideH>
            <a:ln w="12700" cap="flat">
              <a:solidFill>
                <a:srgbClr val="72675A"/>
              </a:solidFill>
              <a:prstDash val="solid"/>
              <a:round/>
            </a:ln>
          </a:insideH>
          <a:insideV>
            <a:ln w="12700" cap="flat">
              <a:solidFill>
                <a:srgbClr val="72675A"/>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p:nvPr>
            <p:ph type="sldImg"/>
          </p:nvPr>
        </p:nvSpPr>
        <p:spPr>
          <a:xfrm>
            <a:off x="1143000" y="685800"/>
            <a:ext cx="4572000" cy="3429000"/>
          </a:xfrm>
          <a:prstGeom prst="rect">
            <a:avLst/>
          </a:prstGeom>
        </p:spPr>
        <p:txBody>
          <a:bodyPr/>
          <a:lstStyle/>
          <a:p>
            <a:pPr/>
          </a:p>
        </p:txBody>
      </p:sp>
      <p:sp>
        <p:nvSpPr>
          <p:cNvPr id="153" name="Shape 15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ol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olo Testo"/>
          <p:cNvSpPr txBox="1"/>
          <p:nvPr>
            <p:ph type="title"/>
          </p:nvPr>
        </p:nvSpPr>
        <p:spPr>
          <a:xfrm>
            <a:off x="2019300" y="3429000"/>
            <a:ext cx="20955000" cy="4102100"/>
          </a:xfrm>
          <a:prstGeom prst="rect">
            <a:avLst/>
          </a:prstGeom>
        </p:spPr>
        <p:txBody>
          <a:bodyPr anchor="b"/>
          <a:lstStyle>
            <a:lvl1pPr>
              <a:defRPr cap="all" spc="319">
                <a:solidFill>
                  <a:srgbClr val="EBEBEB"/>
                </a:solidFill>
                <a:effectLst>
                  <a:outerShdw sx="100000" sy="100000" kx="0" ky="0" algn="b" rotWithShape="0" blurRad="25400" dist="25400" dir="16200000">
                    <a:srgbClr val="000000">
                      <a:alpha val="50000"/>
                    </a:srgbClr>
                  </a:outerShdw>
                </a:effectLst>
                <a:latin typeface="Cochin"/>
                <a:ea typeface="Cochin"/>
                <a:cs typeface="Cochin"/>
                <a:sym typeface="Cochin"/>
              </a:defRPr>
            </a:lvl1pPr>
          </a:lstStyle>
          <a:p>
            <a:pPr/>
            <a:r>
              <a:t>Titolo Testo</a:t>
            </a:r>
          </a:p>
        </p:txBody>
      </p:sp>
      <p:sp>
        <p:nvSpPr>
          <p:cNvPr id="12" name="Corpo livello uno…"/>
          <p:cNvSpPr txBox="1"/>
          <p:nvPr>
            <p:ph type="body" sz="quarter" idx="1"/>
          </p:nvPr>
        </p:nvSpPr>
        <p:spPr>
          <a:xfrm>
            <a:off x="2019300" y="7518400"/>
            <a:ext cx="20955000" cy="1968500"/>
          </a:xfrm>
          <a:prstGeom prst="rect">
            <a:avLst/>
          </a:prstGeom>
        </p:spPr>
        <p:txBody>
          <a:bodyPr anchor="t"/>
          <a:lstStyle>
            <a:lvl1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1pPr>
            <a:lvl2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2pPr>
            <a:lvl3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3pPr>
            <a:lvl4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4pPr>
            <a:lvl5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Foto - Orizzonta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Foto in bianco e nero del profilo di due alberi con cielo sullo sfondo"/>
          <p:cNvSpPr/>
          <p:nvPr>
            <p:ph type="pic" idx="13"/>
          </p:nvPr>
        </p:nvSpPr>
        <p:spPr>
          <a:xfrm>
            <a:off x="3012053" y="-1422650"/>
            <a:ext cx="18708912" cy="12192002"/>
          </a:xfrm>
          <a:prstGeom prst="rect">
            <a:avLst/>
          </a:prstGeom>
        </p:spPr>
        <p:txBody>
          <a:bodyPr lIns="91439" tIns="45719" rIns="91439" bIns="45719" anchor="t">
            <a:noAutofit/>
          </a:bodyPr>
          <a:lstStyle/>
          <a:p>
            <a:pPr/>
          </a:p>
        </p:txBody>
      </p:sp>
      <p:sp>
        <p:nvSpPr>
          <p:cNvPr id="21" name="Titolo Testo"/>
          <p:cNvSpPr txBox="1"/>
          <p:nvPr>
            <p:ph type="title"/>
          </p:nvPr>
        </p:nvSpPr>
        <p:spPr>
          <a:xfrm>
            <a:off x="2019300" y="9105900"/>
            <a:ext cx="20955000" cy="2349500"/>
          </a:xfrm>
          <a:prstGeom prst="rect">
            <a:avLst/>
          </a:prstGeom>
        </p:spPr>
        <p:txBody>
          <a:bodyPr anchor="b"/>
          <a:lstStyle>
            <a:lvl1pPr>
              <a:defRPr cap="all" spc="319">
                <a:solidFill>
                  <a:srgbClr val="EBEBEB"/>
                </a:solidFill>
                <a:effectLst>
                  <a:outerShdw sx="100000" sy="100000" kx="0" ky="0" algn="b" rotWithShape="0" blurRad="25400" dist="25400" dir="16200000">
                    <a:srgbClr val="000000">
                      <a:alpha val="50000"/>
                    </a:srgbClr>
                  </a:outerShdw>
                </a:effectLst>
                <a:latin typeface="Cochin"/>
                <a:ea typeface="Cochin"/>
                <a:cs typeface="Cochin"/>
                <a:sym typeface="Cochin"/>
              </a:defRPr>
            </a:lvl1pPr>
          </a:lstStyle>
          <a:p>
            <a:pPr/>
            <a:r>
              <a:t>Titolo Testo</a:t>
            </a:r>
          </a:p>
        </p:txBody>
      </p:sp>
      <p:sp>
        <p:nvSpPr>
          <p:cNvPr id="22" name="Corpo livello uno…"/>
          <p:cNvSpPr txBox="1"/>
          <p:nvPr>
            <p:ph type="body" sz="quarter" idx="1"/>
          </p:nvPr>
        </p:nvSpPr>
        <p:spPr>
          <a:xfrm>
            <a:off x="2019300" y="11480800"/>
            <a:ext cx="20955000" cy="1841500"/>
          </a:xfrm>
          <a:prstGeom prst="rect">
            <a:avLst/>
          </a:prstGeom>
        </p:spPr>
        <p:txBody>
          <a:bodyPr anchor="t"/>
          <a:lstStyle>
            <a:lvl1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1pPr>
            <a:lvl2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2pPr>
            <a:lvl3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3pPr>
            <a:lvl4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4pPr>
            <a:lvl5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Cochin"/>
                <a:ea typeface="Cochin"/>
                <a:cs typeface="Cochin"/>
                <a:sym typeface="Cochin"/>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3" name="Numero diapositiva"/>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olo - Centra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Titolo Testo"/>
          <p:cNvSpPr txBox="1"/>
          <p:nvPr>
            <p:ph type="title"/>
          </p:nvPr>
        </p:nvSpPr>
        <p:spPr>
          <a:xfrm>
            <a:off x="2019300" y="4800600"/>
            <a:ext cx="20955000" cy="4102100"/>
          </a:xfrm>
          <a:prstGeom prst="rect">
            <a:avLst/>
          </a:prstGeom>
        </p:spPr>
        <p:txBody>
          <a:bodyPr/>
          <a:lstStyle>
            <a:lvl1pPr>
              <a:defRPr cap="all" spc="319">
                <a:solidFill>
                  <a:srgbClr val="EBEBEB"/>
                </a:solidFill>
                <a:effectLst>
                  <a:outerShdw sx="100000" sy="100000" kx="0" ky="0" algn="b" rotWithShape="0" blurRad="25400" dist="25400" dir="16200000">
                    <a:srgbClr val="000000">
                      <a:alpha val="50000"/>
                    </a:srgbClr>
                  </a:outerShdw>
                </a:effectLst>
                <a:latin typeface="Cochin"/>
                <a:ea typeface="Cochin"/>
                <a:cs typeface="Cochin"/>
                <a:sym typeface="Cochin"/>
              </a:defRPr>
            </a:lvl1pPr>
          </a:lstStyle>
          <a:p>
            <a:pPr/>
            <a:r>
              <a:t>Titolo Testo</a:t>
            </a:r>
          </a:p>
        </p:txBody>
      </p:sp>
      <p:sp>
        <p:nvSpPr>
          <p:cNvPr id="31" name="Numero diapositiva"/>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Foto - Vertica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 name="Foto in bianco e nero del profilo di un albero con il cielo sullo sfondo"/>
          <p:cNvSpPr/>
          <p:nvPr>
            <p:ph type="pic" idx="13"/>
          </p:nvPr>
        </p:nvSpPr>
        <p:spPr>
          <a:xfrm>
            <a:off x="12077064" y="-1117735"/>
            <a:ext cx="22736901" cy="14816916"/>
          </a:xfrm>
          <a:prstGeom prst="rect">
            <a:avLst/>
          </a:prstGeom>
        </p:spPr>
        <p:txBody>
          <a:bodyPr lIns="91439" tIns="45719" rIns="91439" bIns="45719" anchor="t">
            <a:noAutofit/>
          </a:bodyPr>
          <a:lstStyle/>
          <a:p>
            <a:pPr/>
          </a:p>
        </p:txBody>
      </p:sp>
      <p:sp>
        <p:nvSpPr>
          <p:cNvPr id="39" name="Titolo Testo"/>
          <p:cNvSpPr txBox="1"/>
          <p:nvPr>
            <p:ph type="title"/>
          </p:nvPr>
        </p:nvSpPr>
        <p:spPr>
          <a:xfrm>
            <a:off x="1714500" y="1651000"/>
            <a:ext cx="9880600" cy="5499100"/>
          </a:xfrm>
          <a:prstGeom prst="rect">
            <a:avLst/>
          </a:prstGeom>
        </p:spPr>
        <p:txBody>
          <a:bodyPr anchor="b"/>
          <a:lstStyle/>
          <a:p>
            <a:pPr/>
            <a:r>
              <a:t>Titolo Testo</a:t>
            </a:r>
          </a:p>
        </p:txBody>
      </p:sp>
      <p:sp>
        <p:nvSpPr>
          <p:cNvPr id="40" name="Corpo livello uno…"/>
          <p:cNvSpPr txBox="1"/>
          <p:nvPr>
            <p:ph type="body" sz="quarter" idx="1"/>
          </p:nvPr>
        </p:nvSpPr>
        <p:spPr>
          <a:xfrm>
            <a:off x="1714500" y="7315200"/>
            <a:ext cx="9880600" cy="4749800"/>
          </a:xfrm>
          <a:prstGeom prst="rect">
            <a:avLst/>
          </a:prstGeom>
        </p:spPr>
        <p:txBody>
          <a:bodyPr anchor="t"/>
          <a:lstStyle>
            <a:lvl1pPr marL="0" indent="0" algn="ctr">
              <a:spcBef>
                <a:spcPts val="0"/>
              </a:spcBef>
              <a:buSzTx/>
              <a:buNone/>
              <a:defRPr sz="5000"/>
            </a:lvl1pPr>
            <a:lvl2pPr marL="0" indent="0" algn="ctr">
              <a:spcBef>
                <a:spcPts val="0"/>
              </a:spcBef>
              <a:buSzTx/>
              <a:buNone/>
              <a:defRPr sz="5000"/>
            </a:lvl2pPr>
            <a:lvl3pPr marL="0" indent="0" algn="ctr">
              <a:spcBef>
                <a:spcPts val="0"/>
              </a:spcBef>
              <a:buSzTx/>
              <a:buNone/>
              <a:defRPr sz="5000"/>
            </a:lvl3pPr>
            <a:lvl4pPr marL="0" indent="0" algn="ctr">
              <a:spcBef>
                <a:spcPts val="0"/>
              </a:spcBef>
              <a:buSzTx/>
              <a:buNone/>
              <a:defRPr sz="5000"/>
            </a:lvl4pPr>
            <a:lvl5pPr marL="0" indent="0" algn="ctr">
              <a:spcBef>
                <a:spcPts val="0"/>
              </a:spcBef>
              <a:buSzTx/>
              <a:buNone/>
              <a:defRPr sz="5000"/>
            </a:lvl5pPr>
          </a:lstStyle>
          <a:p>
            <a:pPr/>
            <a:r>
              <a:t>Corpo livello uno</a:t>
            </a:r>
          </a:p>
          <a:p>
            <a:pPr lvl="1"/>
            <a:r>
              <a:t>Corpo livello due</a:t>
            </a:r>
          </a:p>
          <a:p>
            <a:pPr lvl="2"/>
            <a:r>
              <a:t>Corpo livello tre</a:t>
            </a:r>
          </a:p>
          <a:p>
            <a:pPr lvl="3"/>
            <a:r>
              <a:t>Corpo livello quattro</a:t>
            </a:r>
          </a:p>
          <a:p>
            <a:pPr lvl="4"/>
            <a:r>
              <a:t>Corpo livello cinque</a:t>
            </a:r>
          </a:p>
        </p:txBody>
      </p:sp>
      <p:sp>
        <p:nvSpPr>
          <p:cNvPr id="4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olo - In alto">
    <p:spTree>
      <p:nvGrpSpPr>
        <p:cNvPr id="1" name=""/>
        <p:cNvGrpSpPr/>
        <p:nvPr/>
      </p:nvGrpSpPr>
      <p:grpSpPr>
        <a:xfrm>
          <a:off x="0" y="0"/>
          <a:ext cx="0" cy="0"/>
          <a:chOff x="0" y="0"/>
          <a:chExt cx="0" cy="0"/>
        </a:xfrm>
      </p:grpSpPr>
      <p:sp>
        <p:nvSpPr>
          <p:cNvPr id="48" name="Titolo Testo"/>
          <p:cNvSpPr txBox="1"/>
          <p:nvPr>
            <p:ph type="title"/>
          </p:nvPr>
        </p:nvSpPr>
        <p:spPr>
          <a:prstGeom prst="rect">
            <a:avLst/>
          </a:prstGeom>
        </p:spPr>
        <p:txBody>
          <a:bodyPr/>
          <a:lstStyle/>
          <a:p>
            <a:pPr/>
            <a:r>
              <a:t>Titolo Testo</a:t>
            </a:r>
          </a:p>
        </p:txBody>
      </p:sp>
      <p:sp>
        <p:nvSpPr>
          <p:cNvPr id="4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olo ed elenco">
    <p:spTree>
      <p:nvGrpSpPr>
        <p:cNvPr id="1" name=""/>
        <p:cNvGrpSpPr/>
        <p:nvPr/>
      </p:nvGrpSpPr>
      <p:grpSpPr>
        <a:xfrm>
          <a:off x="0" y="0"/>
          <a:ext cx="0" cy="0"/>
          <a:chOff x="0" y="0"/>
          <a:chExt cx="0" cy="0"/>
        </a:xfrm>
      </p:grpSpPr>
      <p:sp>
        <p:nvSpPr>
          <p:cNvPr id="56" name="Titolo Testo"/>
          <p:cNvSpPr txBox="1"/>
          <p:nvPr>
            <p:ph type="title"/>
          </p:nvPr>
        </p:nvSpPr>
        <p:spPr>
          <a:prstGeom prst="rect">
            <a:avLst/>
          </a:prstGeom>
        </p:spPr>
        <p:txBody>
          <a:bodyPr/>
          <a:lstStyle/>
          <a:p>
            <a:pPr/>
            <a:r>
              <a:t>Titolo Testo</a:t>
            </a:r>
          </a:p>
        </p:txBody>
      </p:sp>
      <p:sp>
        <p:nvSpPr>
          <p:cNvPr id="57" name="Corpo livello uno…"/>
          <p:cNvSpPr txBox="1"/>
          <p:nvPr>
            <p:ph type="body" idx="1"/>
          </p:nvPr>
        </p:nvSpPr>
        <p:spPr>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5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olo, elenco e foto">
    <p:spTree>
      <p:nvGrpSpPr>
        <p:cNvPr id="1" name=""/>
        <p:cNvGrpSpPr/>
        <p:nvPr/>
      </p:nvGrpSpPr>
      <p:grpSpPr>
        <a:xfrm>
          <a:off x="0" y="0"/>
          <a:ext cx="0" cy="0"/>
          <a:chOff x="0" y="0"/>
          <a:chExt cx="0" cy="0"/>
        </a:xfrm>
      </p:grpSpPr>
      <p:sp>
        <p:nvSpPr>
          <p:cNvPr id="65" name="Foto in bianco e nero del profilo di un albero con il cielo sullo sfondo"/>
          <p:cNvSpPr/>
          <p:nvPr>
            <p:ph type="pic" idx="13"/>
          </p:nvPr>
        </p:nvSpPr>
        <p:spPr>
          <a:xfrm>
            <a:off x="12594589" y="940885"/>
            <a:ext cx="20229006" cy="13182604"/>
          </a:xfrm>
          <a:prstGeom prst="rect">
            <a:avLst/>
          </a:prstGeom>
        </p:spPr>
        <p:txBody>
          <a:bodyPr lIns="91439" tIns="45719" rIns="91439" bIns="45719" anchor="t">
            <a:noAutofit/>
          </a:bodyPr>
          <a:lstStyle/>
          <a:p>
            <a:pPr/>
          </a:p>
        </p:txBody>
      </p:sp>
      <p:sp>
        <p:nvSpPr>
          <p:cNvPr id="66" name="Titolo Testo"/>
          <p:cNvSpPr txBox="1"/>
          <p:nvPr>
            <p:ph type="title"/>
          </p:nvPr>
        </p:nvSpPr>
        <p:spPr>
          <a:prstGeom prst="rect">
            <a:avLst/>
          </a:prstGeom>
        </p:spPr>
        <p:txBody>
          <a:bodyPr/>
          <a:lstStyle/>
          <a:p>
            <a:pPr/>
            <a:r>
              <a:t>Titolo Testo</a:t>
            </a:r>
          </a:p>
        </p:txBody>
      </p:sp>
      <p:sp>
        <p:nvSpPr>
          <p:cNvPr id="67" name="Corpo livello uno…"/>
          <p:cNvSpPr txBox="1"/>
          <p:nvPr>
            <p:ph type="body" sz="half" idx="1"/>
          </p:nvPr>
        </p:nvSpPr>
        <p:spPr>
          <a:xfrm>
            <a:off x="1727200" y="3810000"/>
            <a:ext cx="9601200" cy="8470900"/>
          </a:xfrm>
          <a:prstGeom prst="rect">
            <a:avLst/>
          </a:prstGeom>
        </p:spPr>
        <p:txBody>
          <a:bodyPr/>
          <a:lstStyle>
            <a:lvl1pPr marL="495300" indent="-495300">
              <a:defRPr sz="4600"/>
            </a:lvl1pPr>
            <a:lvl2pPr marL="990600" indent="-495300">
              <a:defRPr sz="4600"/>
            </a:lvl2pPr>
            <a:lvl3pPr marL="1485900" indent="-495300">
              <a:defRPr sz="4600"/>
            </a:lvl3pPr>
            <a:lvl4pPr marL="1981200" indent="-495300">
              <a:defRPr sz="4600"/>
            </a:lvl4pPr>
            <a:lvl5pPr marL="2476500" indent="-495300">
              <a:defRPr sz="4600"/>
            </a:lvl5pPr>
          </a:lstStyle>
          <a:p>
            <a:pPr/>
            <a:r>
              <a:t>Corpo livello uno</a:t>
            </a:r>
          </a:p>
          <a:p>
            <a:pPr lvl="1"/>
            <a:r>
              <a:t>Corpo livello due</a:t>
            </a:r>
          </a:p>
          <a:p>
            <a:pPr lvl="2"/>
            <a:r>
              <a:t>Corpo livello tre</a:t>
            </a:r>
          </a:p>
          <a:p>
            <a:pPr lvl="3"/>
            <a:r>
              <a:t>Corpo livello quattro</a:t>
            </a:r>
          </a:p>
          <a:p>
            <a:pPr lvl="4"/>
            <a:r>
              <a:t>Corpo livello cinque</a:t>
            </a:r>
          </a:p>
        </p:txBody>
      </p:sp>
      <p:sp>
        <p:nvSpPr>
          <p:cNvPr id="6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Titolo, elenco e diretta piccola">
    <p:spTree>
      <p:nvGrpSpPr>
        <p:cNvPr id="1" name=""/>
        <p:cNvGrpSpPr/>
        <p:nvPr/>
      </p:nvGrpSpPr>
      <p:grpSpPr>
        <a:xfrm>
          <a:off x="0" y="0"/>
          <a:ext cx="0" cy="0"/>
          <a:chOff x="0" y="0"/>
          <a:chExt cx="0" cy="0"/>
        </a:xfrm>
      </p:grpSpPr>
      <p:sp>
        <p:nvSpPr>
          <p:cNvPr id="75" name="Titolo Testo"/>
          <p:cNvSpPr txBox="1"/>
          <p:nvPr>
            <p:ph type="title"/>
          </p:nvPr>
        </p:nvSpPr>
        <p:spPr>
          <a:prstGeom prst="rect">
            <a:avLst/>
          </a:prstGeom>
        </p:spPr>
        <p:txBody>
          <a:bodyPr/>
          <a:lstStyle/>
          <a:p>
            <a:pPr/>
            <a:r>
              <a:t>Titolo Testo</a:t>
            </a:r>
          </a:p>
        </p:txBody>
      </p:sp>
      <p:sp>
        <p:nvSpPr>
          <p:cNvPr id="76" name="Corpo livello uno…"/>
          <p:cNvSpPr txBox="1"/>
          <p:nvPr>
            <p:ph type="body" sz="half" idx="1"/>
          </p:nvPr>
        </p:nvSpPr>
        <p:spPr>
          <a:xfrm>
            <a:off x="1714500" y="3803650"/>
            <a:ext cx="9601200" cy="8470900"/>
          </a:xfrm>
          <a:prstGeom prst="rect">
            <a:avLst/>
          </a:prstGeom>
        </p:spPr>
        <p:txBody>
          <a:bodyPr/>
          <a:lstStyle>
            <a:lvl1pPr marL="495300" indent="-495300">
              <a:defRPr sz="4600"/>
            </a:lvl1pPr>
            <a:lvl2pPr marL="990600" indent="-495300">
              <a:defRPr sz="4600"/>
            </a:lvl2pPr>
            <a:lvl3pPr marL="1485900" indent="-495300">
              <a:defRPr sz="4600"/>
            </a:lvl3pPr>
            <a:lvl4pPr marL="1981200" indent="-495300">
              <a:defRPr sz="4600"/>
            </a:lvl4pPr>
            <a:lvl5pPr marL="2476500" indent="-495300">
              <a:defRPr sz="4600"/>
            </a:lvl5pPr>
          </a:lstStyle>
          <a:p>
            <a:pPr/>
            <a:r>
              <a:t>Corpo livello uno</a:t>
            </a:r>
          </a:p>
          <a:p>
            <a:pPr lvl="1"/>
            <a:r>
              <a:t>Corpo livello due</a:t>
            </a:r>
          </a:p>
          <a:p>
            <a:pPr lvl="2"/>
            <a:r>
              <a:t>Corpo livello tre</a:t>
            </a:r>
          </a:p>
          <a:p>
            <a:pPr lvl="3"/>
            <a:r>
              <a:t>Corpo livello quattro</a:t>
            </a:r>
          </a:p>
          <a:p>
            <a:pPr lvl="4"/>
            <a:r>
              <a:t>Corpo livello cinque</a:t>
            </a:r>
          </a:p>
        </p:txBody>
      </p:sp>
      <p:sp>
        <p:nvSpPr>
          <p:cNvPr id="7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Titolo, elenco e diretta grande">
    <p:spTree>
      <p:nvGrpSpPr>
        <p:cNvPr id="1" name=""/>
        <p:cNvGrpSpPr/>
        <p:nvPr/>
      </p:nvGrpSpPr>
      <p:grpSpPr>
        <a:xfrm>
          <a:off x="0" y="0"/>
          <a:ext cx="0" cy="0"/>
          <a:chOff x="0" y="0"/>
          <a:chExt cx="0" cy="0"/>
        </a:xfrm>
      </p:grpSpPr>
      <p:sp>
        <p:nvSpPr>
          <p:cNvPr id="84" name="Titolo Testo"/>
          <p:cNvSpPr txBox="1"/>
          <p:nvPr>
            <p:ph type="title"/>
          </p:nvPr>
        </p:nvSpPr>
        <p:spPr>
          <a:prstGeom prst="rect">
            <a:avLst/>
          </a:prstGeom>
        </p:spPr>
        <p:txBody>
          <a:bodyPr/>
          <a:lstStyle/>
          <a:p>
            <a:pPr/>
            <a:r>
              <a:t>Titolo Testo</a:t>
            </a:r>
          </a:p>
        </p:txBody>
      </p:sp>
      <p:sp>
        <p:nvSpPr>
          <p:cNvPr id="85" name="Corpo livello uno…"/>
          <p:cNvSpPr txBox="1"/>
          <p:nvPr>
            <p:ph type="body" sz="half" idx="1"/>
          </p:nvPr>
        </p:nvSpPr>
        <p:spPr>
          <a:xfrm>
            <a:off x="1727200" y="3810000"/>
            <a:ext cx="9601200" cy="8470900"/>
          </a:xfrm>
          <a:prstGeom prst="rect">
            <a:avLst/>
          </a:prstGeom>
        </p:spPr>
        <p:txBody>
          <a:bodyPr/>
          <a:lstStyle>
            <a:lvl1pPr marL="495300" indent="-495300">
              <a:defRPr sz="4600"/>
            </a:lvl1pPr>
            <a:lvl2pPr marL="990600" indent="-495300">
              <a:defRPr sz="4600"/>
            </a:lvl2pPr>
            <a:lvl3pPr marL="1485900" indent="-495300">
              <a:defRPr sz="4600"/>
            </a:lvl3pPr>
            <a:lvl4pPr marL="1981200" indent="-495300">
              <a:defRPr sz="4600"/>
            </a:lvl4pPr>
            <a:lvl5pPr marL="2476500" indent="-495300">
              <a:defRPr sz="4600"/>
            </a:lvl5pPr>
          </a:lstStyle>
          <a:p>
            <a:pPr/>
            <a:r>
              <a:t>Corpo livello uno</a:t>
            </a:r>
          </a:p>
          <a:p>
            <a:pPr lvl="1"/>
            <a:r>
              <a:t>Corpo livello due</a:t>
            </a:r>
          </a:p>
          <a:p>
            <a:pPr lvl="2"/>
            <a:r>
              <a:t>Corpo livello tre</a:t>
            </a:r>
          </a:p>
          <a:p>
            <a:pPr lvl="3"/>
            <a:r>
              <a:t>Corpo livello quattro</a:t>
            </a:r>
          </a:p>
          <a:p>
            <a:pPr lvl="4"/>
            <a:r>
              <a:t>Corpo livello cinque</a:t>
            </a:r>
          </a:p>
        </p:txBody>
      </p:sp>
      <p:sp>
        <p:nvSpPr>
          <p:cNvPr id="8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Elenc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3" name="Corpo livello uno…"/>
          <p:cNvSpPr txBox="1"/>
          <p:nvPr>
            <p:ph type="body" idx="1"/>
          </p:nvPr>
        </p:nvSpPr>
        <p:spPr>
          <a:xfrm>
            <a:off x="1714500" y="965200"/>
            <a:ext cx="20955000" cy="11785600"/>
          </a:xfrm>
          <a:prstGeom prst="rect">
            <a:avLst/>
          </a:prstGeom>
        </p:spPr>
        <p:txBody>
          <a:bodyPr/>
          <a:lstStyle/>
          <a:p>
            <a:pPr/>
            <a:r>
              <a:t>Corpo livello uno</a:t>
            </a:r>
          </a:p>
          <a:p>
            <a:pPr lvl="1"/>
            <a:r>
              <a:t>Corpo livello due</a:t>
            </a:r>
          </a:p>
          <a:p>
            <a:pPr lvl="2"/>
            <a:r>
              <a:t>Corpo livello tre</a:t>
            </a:r>
          </a:p>
          <a:p>
            <a:pPr lvl="3"/>
            <a:r>
              <a:t>Corpo livello quattro</a:t>
            </a:r>
          </a:p>
          <a:p>
            <a:pPr lvl="4"/>
            <a:r>
              <a:t>Corpo livello cinque</a:t>
            </a:r>
          </a:p>
        </p:txBody>
      </p:sp>
      <p:sp>
        <p:nvSpPr>
          <p:cNvPr id="9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Foto - Didascali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1" name="Foto in bianco e nero del profilo di due alberi con cielo sullo sfondo"/>
          <p:cNvSpPr/>
          <p:nvPr>
            <p:ph type="pic" idx="13"/>
          </p:nvPr>
        </p:nvSpPr>
        <p:spPr>
          <a:xfrm>
            <a:off x="1643849" y="-1906359"/>
            <a:ext cx="21149128" cy="13782218"/>
          </a:xfrm>
          <a:prstGeom prst="rect">
            <a:avLst/>
          </a:prstGeom>
        </p:spPr>
        <p:txBody>
          <a:bodyPr lIns="91439" tIns="45719" rIns="91439" bIns="45719" anchor="t">
            <a:noAutofit/>
          </a:bodyPr>
          <a:lstStyle/>
          <a:p>
            <a:pPr/>
          </a:p>
        </p:txBody>
      </p:sp>
      <p:sp>
        <p:nvSpPr>
          <p:cNvPr id="102" name="Corpo livello uno…"/>
          <p:cNvSpPr txBox="1"/>
          <p:nvPr>
            <p:ph type="body" sz="quarter" idx="1"/>
          </p:nvPr>
        </p:nvSpPr>
        <p:spPr>
          <a:xfrm>
            <a:off x="1905000" y="10121900"/>
            <a:ext cx="9766300" cy="927100"/>
          </a:xfrm>
          <a:prstGeom prst="rect">
            <a:avLst/>
          </a:prstGeom>
        </p:spPr>
        <p:txBody>
          <a:bodyPr anchor="t"/>
          <a:lstStyle>
            <a:lvl1pPr marL="0" indent="0">
              <a:spcBef>
                <a:spcPts val="0"/>
              </a:spcBef>
              <a:buSzTx/>
              <a:buNone/>
              <a:defRPr sz="3200">
                <a:solidFill>
                  <a:srgbClr val="515151"/>
                </a:solidFill>
                <a:latin typeface="Bradley Hand ITC TT-Bold"/>
                <a:ea typeface="Bradley Hand ITC TT-Bold"/>
                <a:cs typeface="Bradley Hand ITC TT-Bold"/>
                <a:sym typeface="Bradley Hand ITC TT-Bold"/>
              </a:defRPr>
            </a:lvl1pPr>
            <a:lvl2pPr marL="0" indent="0">
              <a:spcBef>
                <a:spcPts val="0"/>
              </a:spcBef>
              <a:buSzTx/>
              <a:buNone/>
              <a:defRPr sz="3200">
                <a:solidFill>
                  <a:srgbClr val="515151"/>
                </a:solidFill>
                <a:latin typeface="Bradley Hand ITC TT-Bold"/>
                <a:ea typeface="Bradley Hand ITC TT-Bold"/>
                <a:cs typeface="Bradley Hand ITC TT-Bold"/>
                <a:sym typeface="Bradley Hand ITC TT-Bold"/>
              </a:defRPr>
            </a:lvl2pPr>
            <a:lvl3pPr marL="0" indent="0">
              <a:spcBef>
                <a:spcPts val="0"/>
              </a:spcBef>
              <a:buSzTx/>
              <a:buNone/>
              <a:defRPr sz="3200">
                <a:solidFill>
                  <a:srgbClr val="515151"/>
                </a:solidFill>
                <a:latin typeface="Bradley Hand ITC TT-Bold"/>
                <a:ea typeface="Bradley Hand ITC TT-Bold"/>
                <a:cs typeface="Bradley Hand ITC TT-Bold"/>
                <a:sym typeface="Bradley Hand ITC TT-Bold"/>
              </a:defRPr>
            </a:lvl3pPr>
            <a:lvl4pPr marL="0" indent="0">
              <a:spcBef>
                <a:spcPts val="0"/>
              </a:spcBef>
              <a:buSzTx/>
              <a:buNone/>
              <a:defRPr sz="3200">
                <a:solidFill>
                  <a:srgbClr val="515151"/>
                </a:solidFill>
                <a:latin typeface="Bradley Hand ITC TT-Bold"/>
                <a:ea typeface="Bradley Hand ITC TT-Bold"/>
                <a:cs typeface="Bradley Hand ITC TT-Bold"/>
                <a:sym typeface="Bradley Hand ITC TT-Bold"/>
              </a:defRPr>
            </a:lvl4pPr>
            <a:lvl5pPr marL="0" indent="0">
              <a:spcBef>
                <a:spcPts val="0"/>
              </a:spcBef>
              <a:buSzTx/>
              <a:buNone/>
              <a:defRPr sz="3200">
                <a:solidFill>
                  <a:srgbClr val="515151"/>
                </a:solidFill>
                <a:latin typeface="Bradley Hand ITC TT-Bold"/>
                <a:ea typeface="Bradley Hand ITC TT-Bold"/>
                <a:cs typeface="Bradley Hand ITC TT-Bold"/>
                <a:sym typeface="Bradley Hand ITC TT-Bold"/>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10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Foto - 2 per pagin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0" name="Foto in bianco e nero del profilo di un albero con il cielo sullo sfondo"/>
          <p:cNvSpPr/>
          <p:nvPr>
            <p:ph type="pic" idx="13"/>
          </p:nvPr>
        </p:nvSpPr>
        <p:spPr>
          <a:xfrm>
            <a:off x="611457" y="-906628"/>
            <a:ext cx="22606599" cy="14732002"/>
          </a:xfrm>
          <a:prstGeom prst="rect">
            <a:avLst/>
          </a:prstGeom>
        </p:spPr>
        <p:txBody>
          <a:bodyPr lIns="91439" tIns="45719" rIns="91439" bIns="45719" anchor="t">
            <a:noAutofit/>
          </a:bodyPr>
          <a:lstStyle/>
          <a:p>
            <a:pPr/>
          </a:p>
        </p:txBody>
      </p:sp>
      <p:sp>
        <p:nvSpPr>
          <p:cNvPr id="111" name="Foto in bianco e nero del profilo di un albero con il cielo sullo sfondo"/>
          <p:cNvSpPr/>
          <p:nvPr>
            <p:ph type="pic" idx="14"/>
          </p:nvPr>
        </p:nvSpPr>
        <p:spPr>
          <a:xfrm>
            <a:off x="751558" y="-758565"/>
            <a:ext cx="22203411" cy="14469259"/>
          </a:xfrm>
          <a:prstGeom prst="rect">
            <a:avLst/>
          </a:prstGeom>
        </p:spPr>
        <p:txBody>
          <a:bodyPr lIns="91439" tIns="45719" rIns="91439" bIns="45719" anchor="t">
            <a:noAutofit/>
          </a:bodyPr>
          <a:lstStyle/>
          <a:p>
            <a:pPr/>
          </a:p>
        </p:txBody>
      </p:sp>
      <p:sp>
        <p:nvSpPr>
          <p:cNvPr id="11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Foto - 3 per pagin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9" name="Foto in bianco e nero del profilo di un albero con il cielo sullo sfondo 2"/>
          <p:cNvSpPr/>
          <p:nvPr>
            <p:ph type="pic" idx="13"/>
          </p:nvPr>
        </p:nvSpPr>
        <p:spPr>
          <a:xfrm>
            <a:off x="1894634" y="925160"/>
            <a:ext cx="21212642" cy="13823603"/>
          </a:xfrm>
          <a:prstGeom prst="rect">
            <a:avLst/>
          </a:prstGeom>
        </p:spPr>
        <p:txBody>
          <a:bodyPr lIns="91439" tIns="45719" rIns="91439" bIns="45719" anchor="t">
            <a:noAutofit/>
          </a:bodyPr>
          <a:lstStyle/>
          <a:p>
            <a:pPr/>
          </a:p>
        </p:txBody>
      </p:sp>
      <p:sp>
        <p:nvSpPr>
          <p:cNvPr id="120" name="Foto in bianco e nero del profilo di due alberi con cielo sullo sfondo"/>
          <p:cNvSpPr/>
          <p:nvPr>
            <p:ph type="pic" sz="half" idx="14"/>
          </p:nvPr>
        </p:nvSpPr>
        <p:spPr>
          <a:xfrm>
            <a:off x="11546602" y="-229489"/>
            <a:ext cx="11838432" cy="7714730"/>
          </a:xfrm>
          <a:prstGeom prst="rect">
            <a:avLst/>
          </a:prstGeom>
        </p:spPr>
        <p:txBody>
          <a:bodyPr lIns="91439" tIns="45719" rIns="91439" bIns="45719" anchor="t">
            <a:noAutofit/>
          </a:bodyPr>
          <a:lstStyle/>
          <a:p>
            <a:pPr/>
          </a:p>
        </p:txBody>
      </p:sp>
      <p:sp>
        <p:nvSpPr>
          <p:cNvPr id="121" name="Foto in bianco e nero del profilo di un albero con il cielo sullo sfondo 1"/>
          <p:cNvSpPr/>
          <p:nvPr>
            <p:ph type="pic" idx="15"/>
          </p:nvPr>
        </p:nvSpPr>
        <p:spPr>
          <a:xfrm>
            <a:off x="1601469" y="1266506"/>
            <a:ext cx="16989993" cy="11071841"/>
          </a:xfrm>
          <a:prstGeom prst="rect">
            <a:avLst/>
          </a:prstGeom>
        </p:spPr>
        <p:txBody>
          <a:bodyPr lIns="91439" tIns="45719" rIns="91439" bIns="45719" anchor="t">
            <a:noAutofit/>
          </a:bodyPr>
          <a:lstStyle/>
          <a:p>
            <a:pPr/>
          </a:p>
        </p:txBody>
      </p:sp>
      <p:sp>
        <p:nvSpPr>
          <p:cNvPr id="12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Citazion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9" name="Corpo livello uno…"/>
          <p:cNvSpPr txBox="1"/>
          <p:nvPr>
            <p:ph type="body" sz="quarter" idx="1"/>
          </p:nvPr>
        </p:nvSpPr>
        <p:spPr>
          <a:xfrm>
            <a:off x="2374900" y="8953500"/>
            <a:ext cx="19621500" cy="736600"/>
          </a:xfrm>
          <a:prstGeom prst="rect">
            <a:avLst/>
          </a:prstGeom>
        </p:spPr>
        <p:txBody>
          <a:bodyPr anchor="t"/>
          <a:lstStyle>
            <a:lvl1pPr marL="0" indent="0" algn="ctr">
              <a:spcBef>
                <a:spcPts val="0"/>
              </a:spcBef>
              <a:buSzTx/>
              <a:buNone/>
              <a:defRPr i="1" sz="4400"/>
            </a:lvl1pPr>
            <a:lvl2pPr marL="1043214" indent="-459013" algn="ctr">
              <a:spcBef>
                <a:spcPts val="0"/>
              </a:spcBef>
              <a:defRPr i="1" sz="4400"/>
            </a:lvl2pPr>
            <a:lvl3pPr marL="1627414" indent="-459014" algn="ctr">
              <a:spcBef>
                <a:spcPts val="0"/>
              </a:spcBef>
              <a:defRPr i="1" sz="4400"/>
            </a:lvl3pPr>
            <a:lvl4pPr marL="2211614" indent="-459014" algn="ctr">
              <a:spcBef>
                <a:spcPts val="0"/>
              </a:spcBef>
              <a:defRPr i="1" sz="4400"/>
            </a:lvl4pPr>
            <a:lvl5pPr marL="2795814" indent="-459014" algn="ctr">
              <a:spcBef>
                <a:spcPts val="0"/>
              </a:spcBef>
              <a:defRPr i="1" sz="4400"/>
            </a:lvl5pPr>
          </a:lstStyle>
          <a:p>
            <a:pPr/>
            <a:r>
              <a:t>Corpo livello uno</a:t>
            </a:r>
          </a:p>
          <a:p>
            <a:pPr lvl="1"/>
            <a:r>
              <a:t>Corpo livello due</a:t>
            </a:r>
          </a:p>
          <a:p>
            <a:pPr lvl="2"/>
            <a:r>
              <a:t>Corpo livello tre</a:t>
            </a:r>
          </a:p>
          <a:p>
            <a:pPr lvl="3"/>
            <a:r>
              <a:t>Corpo livello quattro</a:t>
            </a:r>
          </a:p>
          <a:p>
            <a:pPr lvl="4"/>
            <a:r>
              <a:t>Corpo livello cinque</a:t>
            </a:r>
          </a:p>
        </p:txBody>
      </p:sp>
      <p:sp>
        <p:nvSpPr>
          <p:cNvPr id="130" name="“Inserisci qui una citazione”."/>
          <p:cNvSpPr txBox="1"/>
          <p:nvPr>
            <p:ph type="body" sz="quarter" idx="13"/>
          </p:nvPr>
        </p:nvSpPr>
        <p:spPr>
          <a:xfrm>
            <a:off x="2374900" y="5530850"/>
            <a:ext cx="19621500" cy="939800"/>
          </a:xfrm>
          <a:prstGeom prst="rect">
            <a:avLst/>
          </a:prstGeom>
        </p:spPr>
        <p:txBody>
          <a:bodyPr/>
          <a:lstStyle/>
          <a:p>
            <a:pPr/>
          </a:p>
        </p:txBody>
      </p:sp>
      <p:sp>
        <p:nvSpPr>
          <p:cNvPr id="13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F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8" name="Foto in bianco e nero del profilo di due alberi con cielo sullo sfondo"/>
          <p:cNvSpPr/>
          <p:nvPr>
            <p:ph type="pic" idx="13"/>
          </p:nvPr>
        </p:nvSpPr>
        <p:spPr>
          <a:xfrm>
            <a:off x="-1067602" y="-2616200"/>
            <a:ext cx="27665344" cy="18028627"/>
          </a:xfrm>
          <a:prstGeom prst="rect">
            <a:avLst/>
          </a:prstGeom>
        </p:spPr>
        <p:txBody>
          <a:bodyPr lIns="91439" tIns="45719" rIns="91439" bIns="45719" anchor="t">
            <a:noAutofit/>
          </a:bodyPr>
          <a:lstStyle/>
          <a:p>
            <a:pPr/>
          </a:p>
        </p:txBody>
      </p:sp>
      <p:sp>
        <p:nvSpPr>
          <p:cNvPr id="13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Vuot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olo Testo"/>
          <p:cNvSpPr txBox="1"/>
          <p:nvPr>
            <p:ph type="title"/>
          </p:nvPr>
        </p:nvSpPr>
        <p:spPr>
          <a:xfrm>
            <a:off x="1714500" y="444500"/>
            <a:ext cx="20955000" cy="250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Titolo Testo</a:t>
            </a:r>
          </a:p>
        </p:txBody>
      </p:sp>
      <p:sp>
        <p:nvSpPr>
          <p:cNvPr id="3" name="Corpo livello uno…"/>
          <p:cNvSpPr txBox="1"/>
          <p:nvPr>
            <p:ph type="body" idx="1"/>
          </p:nvPr>
        </p:nvSpPr>
        <p:spPr>
          <a:xfrm>
            <a:off x="1714500" y="3822700"/>
            <a:ext cx="20955000" cy="8928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p:nvPr>
            <p:ph type="sldNum" sz="quarter" idx="2"/>
          </p:nvPr>
        </p:nvSpPr>
        <p:spPr>
          <a:xfrm>
            <a:off x="11976099" y="12846049"/>
            <a:ext cx="419101" cy="457201"/>
          </a:xfrm>
          <a:prstGeom prst="rect">
            <a:avLst/>
          </a:prstGeom>
          <a:ln w="12700">
            <a:miter lim="400000"/>
          </a:ln>
        </p:spPr>
        <p:txBody>
          <a:bodyPr wrap="none" lIns="50800" tIns="50800" rIns="50800" bIns="50800" anchor="ctr">
            <a:spAutoFit/>
          </a:bodyPr>
          <a:lstStyle>
            <a:lvl1pPr algn="ctr">
              <a:spcBef>
                <a:spcPts val="0"/>
              </a:spcBef>
              <a:defRPr sz="2400">
                <a:solidFill>
                  <a:srgbClr val="434343"/>
                </a:solidFill>
                <a:effectLst>
                  <a:outerShdw sx="100000" sy="100000" kx="0" ky="0" algn="b" rotWithShape="0" blurRad="25400" dist="23648" dir="16200000">
                    <a:srgbClr val="000000">
                      <a:alpha val="20689"/>
                    </a:srgbClr>
                  </a:outerShdw>
                </a:effectLst>
                <a:latin typeface="Baskerville"/>
                <a:ea typeface="Baskerville"/>
                <a:cs typeface="Baskerville"/>
                <a:sym typeface="Baskervill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1pPr>
      <a:lvl2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2pPr>
      <a:lvl3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3pPr>
      <a:lvl4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4pPr>
      <a:lvl5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5pPr>
      <a:lvl6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6pPr>
      <a:lvl7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7pPr>
      <a:lvl8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8pPr>
      <a:lvl9pPr marL="0" marR="0" indent="0" algn="ctr" defTabSz="825500" rtl="0" latinLnBrk="0">
        <a:lnSpc>
          <a:spcPct val="100000"/>
        </a:lnSpc>
        <a:spcBef>
          <a:spcPts val="0"/>
        </a:spcBef>
        <a:spcAft>
          <a:spcPts val="0"/>
        </a:spcAft>
        <a:buClrTx/>
        <a:buSzTx/>
        <a:buFontTx/>
        <a:buNone/>
        <a:tabLst/>
        <a:defRPr b="0" baseline="0" cap="none" i="0" spc="0" strike="noStrike" sz="8000" u="none">
          <a:ln>
            <a:noFill/>
          </a:ln>
          <a:solidFill>
            <a:srgbClr val="817463"/>
          </a:solidFill>
          <a:uFillTx/>
          <a:latin typeface="Baskerville"/>
          <a:ea typeface="Baskerville"/>
          <a:cs typeface="Baskerville"/>
          <a:sym typeface="Baskerville"/>
        </a:defRPr>
      </a:lvl9pPr>
    </p:titleStyle>
    <p:bodyStyle>
      <a:lvl1pPr marL="5842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1pPr>
      <a:lvl2pPr marL="11684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2pPr>
      <a:lvl3pPr marL="17526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3pPr>
      <a:lvl4pPr marL="23368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4pPr>
      <a:lvl5pPr marL="29210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5pPr>
      <a:lvl6pPr marL="35052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6pPr>
      <a:lvl7pPr marL="40894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7pPr>
      <a:lvl8pPr marL="46736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8pPr>
      <a:lvl9pPr marL="5257800" marR="0" indent="-584200" algn="l" defTabSz="825500" rtl="0" latinLnBrk="0">
        <a:lnSpc>
          <a:spcPct val="100000"/>
        </a:lnSpc>
        <a:spcBef>
          <a:spcPts val="5300"/>
        </a:spcBef>
        <a:spcAft>
          <a:spcPts val="0"/>
        </a:spcAft>
        <a:buClrTx/>
        <a:buSzPct val="100000"/>
        <a:buFontTx/>
        <a:buChar char="•"/>
        <a:tabLst/>
        <a:defRPr b="0" baseline="0" cap="none" i="0" spc="0" strike="noStrike" sz="5600" u="none">
          <a:ln>
            <a:noFill/>
          </a:ln>
          <a:solidFill>
            <a:srgbClr val="72675A"/>
          </a:solidFill>
          <a:uFillTx/>
          <a:latin typeface="Baskerville"/>
          <a:ea typeface="Baskerville"/>
          <a:cs typeface="Baskerville"/>
          <a:sym typeface="Baskervill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ln>
            <a:noFill/>
          </a:ln>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jpeg"/><Relationship Id="rId3" Type="http://schemas.openxmlformats.org/officeDocument/2006/relationships/image" Target="../media/image2.png"/><Relationship Id="rId4" Type="http://schemas.openxmlformats.org/officeDocument/2006/relationships/image" Target="../media/image7.jpeg"/><Relationship Id="rId5" Type="http://schemas.openxmlformats.org/officeDocument/2006/relationships/image" Target="../media/image3.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image" Target="../media/image4.png"/><Relationship Id="rId4" Type="http://schemas.openxmlformats.org/officeDocument/2006/relationships/image" Target="../media/image9.jpeg"/><Relationship Id="rId5" Type="http://schemas.openxmlformats.org/officeDocument/2006/relationships/image" Target="../media/image5.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 Id="rId3" Type="http://schemas.openxmlformats.org/officeDocument/2006/relationships/image" Target="../media/image6.pn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7.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jpeg"/><Relationship Id="rId3" Type="http://schemas.openxmlformats.org/officeDocument/2006/relationships/image" Target="../media/image8.png"/><Relationship Id="rId4" Type="http://schemas.openxmlformats.org/officeDocument/2006/relationships/image" Target="../media/image14.jpeg"/><Relationship Id="rId5"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5" name="AMEDEO LUIGI MORERA"/>
          <p:cNvSpPr txBox="1"/>
          <p:nvPr>
            <p:ph type="title"/>
          </p:nvPr>
        </p:nvSpPr>
        <p:spPr>
          <a:xfrm>
            <a:off x="2108200" y="9131300"/>
            <a:ext cx="20955000" cy="2349500"/>
          </a:xfrm>
          <a:prstGeom prst="rect">
            <a:avLst/>
          </a:prstGeom>
        </p:spPr>
        <p:txBody>
          <a:bodyPr/>
          <a:lstStyle>
            <a:lvl1pPr>
              <a:defRPr spc="300"/>
            </a:lvl1pPr>
          </a:lstStyle>
          <a:p>
            <a:pPr/>
            <a:r>
              <a:t>AMEDEO LUIGI MORERA</a:t>
            </a:r>
          </a:p>
        </p:txBody>
      </p:sp>
      <p:sp>
        <p:nvSpPr>
          <p:cNvPr id="156" name="LA MAXIMAFILIA NELL’ ARTE"/>
          <p:cNvSpPr txBox="1"/>
          <p:nvPr>
            <p:ph type="body" sz="quarter" idx="1"/>
          </p:nvPr>
        </p:nvSpPr>
        <p:spPr>
          <a:xfrm>
            <a:off x="2197100" y="11760200"/>
            <a:ext cx="20777200" cy="1003300"/>
          </a:xfrm>
          <a:prstGeom prst="rect">
            <a:avLst/>
          </a:prstGeom>
        </p:spPr>
        <p:txBody>
          <a:bodyPr/>
          <a:lstStyle/>
          <a:p>
            <a:pPr/>
            <a:r>
              <a:t>LA MAXIMAFILIA NELL’ ARTE</a:t>
            </a:r>
          </a:p>
        </p:txBody>
      </p:sp>
      <p:pic>
        <p:nvPicPr>
          <p:cNvPr id="157" name="immagini x sito luigi copia 4 Media.jpeg" descr="immagini x sito luigi copia 4 Media.jpeg"/>
          <p:cNvPicPr>
            <a:picLocks noChangeAspect="1"/>
          </p:cNvPicPr>
          <p:nvPr/>
        </p:nvPicPr>
        <p:blipFill>
          <a:blip r:embed="rId2">
            <a:extLst/>
          </a:blip>
          <a:stretch>
            <a:fillRect/>
          </a:stretch>
        </p:blipFill>
        <p:spPr>
          <a:xfrm>
            <a:off x="5564675" y="1167242"/>
            <a:ext cx="13867768" cy="8433407"/>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La Vita"/>
          <p:cNvSpPr txBox="1"/>
          <p:nvPr>
            <p:ph type="title"/>
          </p:nvPr>
        </p:nvSpPr>
        <p:spPr>
          <a:xfrm>
            <a:off x="1714500" y="546100"/>
            <a:ext cx="20955000" cy="2501900"/>
          </a:xfrm>
          <a:prstGeom prst="rect">
            <a:avLst/>
          </a:prstGeom>
        </p:spPr>
        <p:txBody>
          <a:bodyPr/>
          <a:lstStyle>
            <a:lvl1pPr>
              <a:defRPr>
                <a:solidFill>
                  <a:srgbClr val="000000"/>
                </a:solidFill>
              </a:defRPr>
            </a:lvl1pPr>
          </a:lstStyle>
          <a:p>
            <a:pPr/>
            <a:r>
              <a:t>La Vita</a:t>
            </a:r>
          </a:p>
        </p:txBody>
      </p:sp>
      <p:sp>
        <p:nvSpPr>
          <p:cNvPr id="160" name="Amedeo Luigi Morera nasce in Francia da famiglia italo francese emigrata e integrata in più tessuti sociali quello della provincia francese, della capitale Parigi, allora considerata centro del mondo e quindi anche dell'arte, come in ultimo, quello della"/>
          <p:cNvSpPr txBox="1"/>
          <p:nvPr/>
        </p:nvSpPr>
        <p:spPr>
          <a:xfrm>
            <a:off x="1223670" y="3463175"/>
            <a:ext cx="10295051" cy="817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355600">
              <a:spcBef>
                <a:spcPts val="0"/>
              </a:spcBef>
              <a:defRPr sz="4000">
                <a:solidFill>
                  <a:srgbClr val="000000"/>
                </a:solidFill>
                <a:latin typeface="Baskerville"/>
                <a:ea typeface="Baskerville"/>
                <a:cs typeface="Baskerville"/>
                <a:sym typeface="Baskerville"/>
              </a:defRPr>
            </a:pPr>
          </a:p>
          <a:p>
            <a:pPr algn="just" defTabSz="355600">
              <a:spcBef>
                <a:spcPts val="0"/>
              </a:spcBef>
              <a:defRPr sz="5100">
                <a:solidFill>
                  <a:srgbClr val="000000"/>
                </a:solidFill>
                <a:latin typeface="Baskerville"/>
                <a:ea typeface="Baskerville"/>
                <a:cs typeface="Baskerville"/>
                <a:sym typeface="Baskerville"/>
              </a:defRPr>
            </a:pPr>
            <a:r>
              <a:t>Amedeo Luigi Morera, nato in Francia da famiglia di Italiani, cresce a cavallo delle realtà culturali delle due nazioni. </a:t>
            </a:r>
          </a:p>
          <a:p>
            <a:pPr algn="just" defTabSz="355600">
              <a:spcBef>
                <a:spcPts val="0"/>
              </a:spcBef>
              <a:defRPr sz="5100">
                <a:solidFill>
                  <a:srgbClr val="000000"/>
                </a:solidFill>
                <a:latin typeface="Baskerville"/>
                <a:ea typeface="Baskerville"/>
                <a:cs typeface="Baskerville"/>
                <a:sym typeface="Baskerville"/>
              </a:defRPr>
            </a:pPr>
            <a:r>
              <a:t>Dagli studi metropolitani presso la scuola Pigier in Parigi, all’atmosfera montana spirituale e rurale di Varallo Sesia, Luigi sviluppa la sua passione per l’arte, la tecnologia, lo stimolo intellettuale ed il fervido ottimismo verso il futuro che ha delineato il 1900.</a:t>
            </a:r>
          </a:p>
        </p:txBody>
      </p:sp>
      <p:grpSp>
        <p:nvGrpSpPr>
          <p:cNvPr id="163" name="immagini x sito luigi copia 5 Media.jpeg"/>
          <p:cNvGrpSpPr/>
          <p:nvPr/>
        </p:nvGrpSpPr>
        <p:grpSpPr>
          <a:xfrm>
            <a:off x="13895341" y="3298669"/>
            <a:ext cx="8992677" cy="8533395"/>
            <a:chOff x="0" y="0"/>
            <a:chExt cx="8992676" cy="8533394"/>
          </a:xfrm>
        </p:grpSpPr>
        <p:pic>
          <p:nvPicPr>
            <p:cNvPr id="161" name="immagini x sito luigi copia 5 Media.jpeg" descr="immagini x sito luigi copia 5 Media.jpeg"/>
            <p:cNvPicPr>
              <a:picLocks noChangeAspect="1"/>
            </p:cNvPicPr>
            <p:nvPr/>
          </p:nvPicPr>
          <p:blipFill>
            <a:blip r:embed="rId2">
              <a:extLst/>
            </a:blip>
            <a:srcRect l="0" t="7281" r="0" b="7281"/>
            <a:stretch>
              <a:fillRect/>
            </a:stretch>
          </p:blipFill>
          <p:spPr>
            <a:xfrm>
              <a:off x="139700" y="139700"/>
              <a:ext cx="8713277" cy="8228594"/>
            </a:xfrm>
            <a:prstGeom prst="rect">
              <a:avLst/>
            </a:prstGeom>
            <a:ln w="12700" cap="flat">
              <a:noFill/>
              <a:miter lim="400000"/>
            </a:ln>
            <a:effectLst/>
          </p:spPr>
        </p:pic>
        <p:pic>
          <p:nvPicPr>
            <p:cNvPr id="162" name="immagini x sito luigi copia 5 Media.jpeg" descr="immagini x sito luigi copia 5 Media.jpeg"/>
            <p:cNvPicPr>
              <a:picLocks noChangeAspect="1"/>
            </p:cNvPicPr>
            <p:nvPr/>
          </p:nvPicPr>
          <p:blipFill>
            <a:blip r:embed="rId3">
              <a:extLst/>
            </a:blip>
            <a:stretch>
              <a:fillRect/>
            </a:stretch>
          </p:blipFill>
          <p:spPr>
            <a:xfrm>
              <a:off x="0" y="-1"/>
              <a:ext cx="8992677" cy="853339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La Visione"/>
          <p:cNvSpPr txBox="1"/>
          <p:nvPr>
            <p:ph type="title"/>
          </p:nvPr>
        </p:nvSpPr>
        <p:spPr>
          <a:prstGeom prst="rect">
            <a:avLst/>
          </a:prstGeom>
        </p:spPr>
        <p:txBody>
          <a:bodyPr/>
          <a:lstStyle>
            <a:lvl1pPr>
              <a:defRPr>
                <a:solidFill>
                  <a:srgbClr val="000000"/>
                </a:solidFill>
              </a:defRPr>
            </a:lvl1pPr>
          </a:lstStyle>
          <a:p>
            <a:pPr/>
            <a:r>
              <a:t>La Visione</a:t>
            </a:r>
          </a:p>
        </p:txBody>
      </p:sp>
      <p:sp>
        <p:nvSpPr>
          <p:cNvPr id="166" name="Fondamentale è illuminante sarà lo stimolo per la sua educazione il vedere atterrare l’Hindenburg con il primo volo transatlantico, conoscere fin da giovane i luoghi degli impressionisti italiani e  francesi di fine ottocento fino alla poi futura nascent"/>
          <p:cNvSpPr txBox="1"/>
          <p:nvPr>
            <p:ph type="body" idx="1"/>
          </p:nvPr>
        </p:nvSpPr>
        <p:spPr>
          <a:xfrm>
            <a:off x="1714499" y="3976219"/>
            <a:ext cx="20955001" cy="8928101"/>
          </a:xfrm>
          <a:prstGeom prst="rect">
            <a:avLst/>
          </a:prstGeom>
        </p:spPr>
        <p:txBody>
          <a:bodyPr/>
          <a:lstStyle/>
          <a:p>
            <a:pPr marL="0" indent="0" algn="just" defTabSz="355600">
              <a:spcBef>
                <a:spcPts val="0"/>
              </a:spcBef>
              <a:buSzTx/>
              <a:buNone/>
              <a:defRPr sz="5400">
                <a:solidFill>
                  <a:srgbClr val="000000"/>
                </a:solidFill>
              </a:defRPr>
            </a:pPr>
            <a:r>
              <a:t>Da bambino decise di bigiare la scuola per trovarsi in mezzo alla folla che vide lo Spirit of Saint Louis pilotato da Charles Lindbergh completare il primo volo aereo transatlantico. Crescendo a Parigi, capitale culturale d’Europa nel primo ‘900, visse di primo impatto l’atmosfera creativa, espressa non solo nell’illustrazione, ma anche nella fotografia e nel cinema.</a:t>
            </a:r>
          </a:p>
          <a:p>
            <a:pPr marL="0" indent="0" algn="just" defTabSz="355600">
              <a:spcBef>
                <a:spcPts val="0"/>
              </a:spcBef>
              <a:buSzTx/>
              <a:buNone/>
              <a:defRPr sz="5400">
                <a:solidFill>
                  <a:srgbClr val="000000"/>
                </a:solidFill>
              </a:defRPr>
            </a:pPr>
            <a:r>
              <a:t>Tornato nel paese natale di Varallo Sesia, ricongiunge la modernità del Futurismo e del Dada con la potente visione religiosa post rinascimentale di Gaudenzio Ferrari e del Sacro Monte nel quadro dell’arte.</a:t>
            </a:r>
          </a:p>
          <a:p>
            <a:pPr marL="0" indent="0" algn="just" defTabSz="355600">
              <a:spcBef>
                <a:spcPts val="0"/>
              </a:spcBef>
              <a:buSzTx/>
              <a:buNone/>
              <a:defRPr sz="5400">
                <a:solidFill>
                  <a:srgbClr val="000000"/>
                </a:solidFill>
              </a:defRPr>
            </a:pPr>
            <a:r>
              <a:t>La sua passione per il ciclismo e la montagna sono visibili anche in come creava un ponte tra la fotografia e l’arte postale.</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70" name="Amedeo Luigi Morera Corno Mud copia Media.jpeg"/>
          <p:cNvGrpSpPr/>
          <p:nvPr/>
        </p:nvGrpSpPr>
        <p:grpSpPr>
          <a:xfrm>
            <a:off x="12636499" y="2985292"/>
            <a:ext cx="11089920" cy="7770817"/>
            <a:chOff x="0" y="0"/>
            <a:chExt cx="11089918" cy="7770815"/>
          </a:xfrm>
        </p:grpSpPr>
        <p:pic>
          <p:nvPicPr>
            <p:cNvPr id="168" name="Amedeo Luigi Morera Corno Mud copia Media.jpeg" descr="Amedeo Luigi Morera Corno Mud copia Media.jpeg"/>
            <p:cNvPicPr>
              <a:picLocks noChangeAspect="1"/>
            </p:cNvPicPr>
            <p:nvPr/>
          </p:nvPicPr>
          <p:blipFill>
            <a:blip r:embed="rId2">
              <a:extLst/>
            </a:blip>
            <a:stretch>
              <a:fillRect/>
            </a:stretch>
          </p:blipFill>
          <p:spPr>
            <a:xfrm>
              <a:off x="139699" y="139700"/>
              <a:ext cx="10810520" cy="7466015"/>
            </a:xfrm>
            <a:prstGeom prst="rect">
              <a:avLst/>
            </a:prstGeom>
            <a:ln w="12700" cap="flat">
              <a:noFill/>
              <a:miter lim="400000"/>
            </a:ln>
            <a:effectLst/>
          </p:spPr>
        </p:pic>
        <p:pic>
          <p:nvPicPr>
            <p:cNvPr id="169" name="Amedeo Luigi Morera Corno Mud copia Media.jpeg" descr="Amedeo Luigi Morera Corno Mud copia Media.jpeg"/>
            <p:cNvPicPr>
              <a:picLocks noChangeAspect="1"/>
            </p:cNvPicPr>
            <p:nvPr/>
          </p:nvPicPr>
          <p:blipFill>
            <a:blip r:embed="rId3">
              <a:extLst/>
            </a:blip>
            <a:stretch>
              <a:fillRect/>
            </a:stretch>
          </p:blipFill>
          <p:spPr>
            <a:xfrm>
              <a:off x="-1" y="-1"/>
              <a:ext cx="11089920" cy="7770817"/>
            </a:xfrm>
            <a:prstGeom prst="rect">
              <a:avLst/>
            </a:prstGeom>
            <a:ln w="12700" cap="flat">
              <a:noFill/>
              <a:miter lim="400000"/>
            </a:ln>
            <a:effectLst/>
          </p:spPr>
        </p:pic>
      </p:grpSp>
      <p:grpSp>
        <p:nvGrpSpPr>
          <p:cNvPr id="173" name="immagini x sito luigi copia 6 Media.jpeg"/>
          <p:cNvGrpSpPr/>
          <p:nvPr/>
        </p:nvGrpSpPr>
        <p:grpSpPr>
          <a:xfrm>
            <a:off x="825499" y="3059274"/>
            <a:ext cx="11592332" cy="7622853"/>
            <a:chOff x="0" y="0"/>
            <a:chExt cx="11592330" cy="7622852"/>
          </a:xfrm>
        </p:grpSpPr>
        <p:pic>
          <p:nvPicPr>
            <p:cNvPr id="171" name="immagini x sito luigi copia 6 Media.jpeg" descr="immagini x sito luigi copia 6 Media.jpeg"/>
            <p:cNvPicPr>
              <a:picLocks noChangeAspect="1"/>
            </p:cNvPicPr>
            <p:nvPr/>
          </p:nvPicPr>
          <p:blipFill>
            <a:blip r:embed="rId4">
              <a:extLst/>
            </a:blip>
            <a:stretch>
              <a:fillRect/>
            </a:stretch>
          </p:blipFill>
          <p:spPr>
            <a:xfrm>
              <a:off x="139699" y="139700"/>
              <a:ext cx="11312932" cy="7318053"/>
            </a:xfrm>
            <a:prstGeom prst="rect">
              <a:avLst/>
            </a:prstGeom>
            <a:ln w="12700" cap="flat">
              <a:noFill/>
              <a:miter lim="400000"/>
            </a:ln>
            <a:effectLst/>
          </p:spPr>
        </p:pic>
        <p:pic>
          <p:nvPicPr>
            <p:cNvPr id="172" name="immagini x sito luigi copia 6 Media.jpeg" descr="immagini x sito luigi copia 6 Media.jpeg"/>
            <p:cNvPicPr>
              <a:picLocks noChangeAspect="1"/>
            </p:cNvPicPr>
            <p:nvPr/>
          </p:nvPicPr>
          <p:blipFill>
            <a:blip r:embed="rId5">
              <a:extLst/>
            </a:blip>
            <a:stretch>
              <a:fillRect/>
            </a:stretch>
          </p:blipFill>
          <p:spPr>
            <a:xfrm>
              <a:off x="-1" y="0"/>
              <a:ext cx="11592332" cy="762285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5" name="Gli Elementi"/>
          <p:cNvSpPr txBox="1"/>
          <p:nvPr>
            <p:ph type="title"/>
          </p:nvPr>
        </p:nvSpPr>
        <p:spPr>
          <a:xfrm>
            <a:off x="1727200" y="444500"/>
            <a:ext cx="20955000" cy="2501900"/>
          </a:xfrm>
          <a:prstGeom prst="rect">
            <a:avLst/>
          </a:prstGeom>
        </p:spPr>
        <p:txBody>
          <a:bodyPr/>
          <a:lstStyle>
            <a:lvl1pPr>
              <a:defRPr>
                <a:solidFill>
                  <a:srgbClr val="000000"/>
                </a:solidFill>
              </a:defRPr>
            </a:lvl1pPr>
          </a:lstStyle>
          <a:p>
            <a:pPr/>
            <a:r>
              <a:t>Gli Elementi</a:t>
            </a:r>
          </a:p>
        </p:txBody>
      </p:sp>
      <p:sp>
        <p:nvSpPr>
          <p:cNvPr id="176" name="La Visione…"/>
          <p:cNvSpPr txBox="1"/>
          <p:nvPr>
            <p:ph type="body" sz="half" idx="1"/>
          </p:nvPr>
        </p:nvSpPr>
        <p:spPr>
          <a:xfrm>
            <a:off x="1930400" y="3797300"/>
            <a:ext cx="9601200" cy="8470900"/>
          </a:xfrm>
          <a:prstGeom prst="rect">
            <a:avLst/>
          </a:prstGeom>
        </p:spPr>
        <p:txBody>
          <a:bodyPr/>
          <a:lstStyle/>
          <a:p>
            <a:pPr algn="just">
              <a:defRPr>
                <a:solidFill>
                  <a:srgbClr val="000000"/>
                </a:solidFill>
              </a:defRPr>
            </a:pPr>
            <a:r>
              <a:t>La Visione</a:t>
            </a:r>
          </a:p>
          <a:p>
            <a:pPr algn="just">
              <a:defRPr>
                <a:solidFill>
                  <a:srgbClr val="000000"/>
                </a:solidFill>
              </a:defRPr>
            </a:pPr>
            <a:r>
              <a:t>L'ambiente</a:t>
            </a:r>
          </a:p>
          <a:p>
            <a:pPr algn="just">
              <a:defRPr>
                <a:solidFill>
                  <a:srgbClr val="000000"/>
                </a:solidFill>
              </a:defRPr>
            </a:pPr>
            <a:r>
              <a:t>l'Arte</a:t>
            </a:r>
          </a:p>
          <a:p>
            <a:pPr algn="just">
              <a:defRPr>
                <a:solidFill>
                  <a:srgbClr val="000000"/>
                </a:solidFill>
              </a:defRPr>
            </a:pPr>
            <a:r>
              <a:t>la Tecnica</a:t>
            </a:r>
          </a:p>
          <a:p>
            <a:pPr algn="just">
              <a:defRPr>
                <a:solidFill>
                  <a:srgbClr val="000000"/>
                </a:solidFill>
              </a:defRPr>
            </a:pPr>
            <a:r>
              <a:t>La Posta</a:t>
            </a:r>
          </a:p>
        </p:txBody>
      </p:sp>
      <p:grpSp>
        <p:nvGrpSpPr>
          <p:cNvPr id="179" name="1 mail art 1 copia Media.jpeg"/>
          <p:cNvGrpSpPr/>
          <p:nvPr/>
        </p:nvGrpSpPr>
        <p:grpSpPr>
          <a:xfrm>
            <a:off x="16529050" y="3575050"/>
            <a:ext cx="5995415" cy="8940800"/>
            <a:chOff x="0" y="0"/>
            <a:chExt cx="5995414" cy="8940800"/>
          </a:xfrm>
        </p:grpSpPr>
        <p:pic>
          <p:nvPicPr>
            <p:cNvPr id="177" name="1 mail art 1 copia Media.jpeg" descr="1 mail art 1 copia Media.jpeg"/>
            <p:cNvPicPr>
              <a:picLocks noChangeAspect="1"/>
            </p:cNvPicPr>
            <p:nvPr/>
          </p:nvPicPr>
          <p:blipFill>
            <a:blip r:embed="rId2">
              <a:extLst/>
            </a:blip>
            <a:stretch>
              <a:fillRect/>
            </a:stretch>
          </p:blipFill>
          <p:spPr>
            <a:xfrm>
              <a:off x="139700" y="139699"/>
              <a:ext cx="5716015" cy="8636001"/>
            </a:xfrm>
            <a:prstGeom prst="rect">
              <a:avLst/>
            </a:prstGeom>
            <a:ln w="12700" cap="flat">
              <a:noFill/>
              <a:miter lim="400000"/>
            </a:ln>
            <a:effectLst/>
          </p:spPr>
        </p:pic>
        <p:pic>
          <p:nvPicPr>
            <p:cNvPr id="178" name="1 mail art 1 copia Media.jpeg" descr="1 mail art 1 copia Media.jpeg"/>
            <p:cNvPicPr>
              <a:picLocks noChangeAspect="1"/>
            </p:cNvPicPr>
            <p:nvPr/>
          </p:nvPicPr>
          <p:blipFill>
            <a:blip r:embed="rId3">
              <a:extLst/>
            </a:blip>
            <a:stretch>
              <a:fillRect/>
            </a:stretch>
          </p:blipFill>
          <p:spPr>
            <a:xfrm>
              <a:off x="0" y="0"/>
              <a:ext cx="5995415" cy="8940800"/>
            </a:xfrm>
            <a:prstGeom prst="rect">
              <a:avLst/>
            </a:prstGeom>
            <a:ln w="12700" cap="flat">
              <a:noFill/>
              <a:miter lim="400000"/>
            </a:ln>
            <a:effectLst/>
          </p:spPr>
        </p:pic>
      </p:grpSp>
      <p:grpSp>
        <p:nvGrpSpPr>
          <p:cNvPr id="182" name="4 mail art 2 copia Media.jpeg"/>
          <p:cNvGrpSpPr/>
          <p:nvPr/>
        </p:nvGrpSpPr>
        <p:grpSpPr>
          <a:xfrm>
            <a:off x="6942108" y="5379180"/>
            <a:ext cx="9228183" cy="6245963"/>
            <a:chOff x="0" y="0"/>
            <a:chExt cx="9228181" cy="6245962"/>
          </a:xfrm>
        </p:grpSpPr>
        <p:pic>
          <p:nvPicPr>
            <p:cNvPr id="180" name="4 mail art 2 copia Media.jpeg" descr="4 mail art 2 copia Media.jpeg"/>
            <p:cNvPicPr>
              <a:picLocks noChangeAspect="1"/>
            </p:cNvPicPr>
            <p:nvPr/>
          </p:nvPicPr>
          <p:blipFill>
            <a:blip r:embed="rId4">
              <a:extLst/>
            </a:blip>
            <a:stretch>
              <a:fillRect/>
            </a:stretch>
          </p:blipFill>
          <p:spPr>
            <a:xfrm>
              <a:off x="139700" y="139699"/>
              <a:ext cx="8948782" cy="5941164"/>
            </a:xfrm>
            <a:prstGeom prst="rect">
              <a:avLst/>
            </a:prstGeom>
            <a:ln w="12700" cap="flat">
              <a:noFill/>
              <a:miter lim="400000"/>
            </a:ln>
            <a:effectLst/>
          </p:spPr>
        </p:pic>
        <p:pic>
          <p:nvPicPr>
            <p:cNvPr id="181" name="4 mail art 2 copia Media.jpeg" descr="4 mail art 2 copia Media.jpeg"/>
            <p:cNvPicPr>
              <a:picLocks noChangeAspect="1"/>
            </p:cNvPicPr>
            <p:nvPr/>
          </p:nvPicPr>
          <p:blipFill>
            <a:blip r:embed="rId5">
              <a:extLst/>
            </a:blip>
            <a:stretch>
              <a:fillRect/>
            </a:stretch>
          </p:blipFill>
          <p:spPr>
            <a:xfrm>
              <a:off x="0" y="-1"/>
              <a:ext cx="9228182" cy="6245964"/>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ALM"/>
          <p:cNvSpPr txBox="1"/>
          <p:nvPr/>
        </p:nvSpPr>
        <p:spPr>
          <a:xfrm>
            <a:off x="10316905" y="5619041"/>
            <a:ext cx="1684983" cy="914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latin typeface="Baskerville"/>
                <a:ea typeface="Baskerville"/>
                <a:cs typeface="Baskerville"/>
                <a:sym typeface="Baskerville"/>
              </a:defRPr>
            </a:lvl1pPr>
          </a:lstStyle>
          <a:p>
            <a:pPr/>
            <a:r>
              <a:t>ALM</a:t>
            </a:r>
          </a:p>
        </p:txBody>
      </p:sp>
      <p:sp>
        <p:nvSpPr>
          <p:cNvPr id="185" name="Line"/>
          <p:cNvSpPr/>
          <p:nvPr/>
        </p:nvSpPr>
        <p:spPr>
          <a:xfrm flipH="1" flipV="1">
            <a:off x="10563369" y="3795724"/>
            <a:ext cx="632337" cy="1515365"/>
          </a:xfrm>
          <a:prstGeom prst="line">
            <a:avLst/>
          </a:prstGeom>
          <a:ln w="50800">
            <a:solidFill>
              <a:srgbClr val="515151"/>
            </a:solidFill>
            <a:miter lim="400000"/>
            <a:tailEnd type="triangle"/>
          </a:ln>
        </p:spPr>
        <p:txBody>
          <a:bodyPr lIns="45718" tIns="45718" rIns="45718" bIns="45718"/>
          <a:lstStyle/>
          <a:p>
            <a:pPr/>
          </a:p>
        </p:txBody>
      </p:sp>
      <p:sp>
        <p:nvSpPr>
          <p:cNvPr id="186" name="Line"/>
          <p:cNvSpPr/>
          <p:nvPr/>
        </p:nvSpPr>
        <p:spPr>
          <a:xfrm flipH="1" flipV="1">
            <a:off x="7896649" y="6111537"/>
            <a:ext cx="1918750" cy="383225"/>
          </a:xfrm>
          <a:prstGeom prst="line">
            <a:avLst/>
          </a:prstGeom>
          <a:ln w="50800">
            <a:solidFill>
              <a:srgbClr val="515151"/>
            </a:solidFill>
            <a:miter lim="400000"/>
            <a:tailEnd type="triangle"/>
          </a:ln>
        </p:spPr>
        <p:txBody>
          <a:bodyPr lIns="45718" tIns="45718" rIns="45718" bIns="45718"/>
          <a:lstStyle/>
          <a:p>
            <a:pPr/>
          </a:p>
        </p:txBody>
      </p:sp>
      <p:sp>
        <p:nvSpPr>
          <p:cNvPr id="187" name="Line"/>
          <p:cNvSpPr/>
          <p:nvPr/>
        </p:nvSpPr>
        <p:spPr>
          <a:xfrm flipH="1">
            <a:off x="9862505" y="7313345"/>
            <a:ext cx="927820" cy="2500492"/>
          </a:xfrm>
          <a:prstGeom prst="line">
            <a:avLst/>
          </a:prstGeom>
          <a:ln w="50800">
            <a:solidFill>
              <a:srgbClr val="515151"/>
            </a:solidFill>
            <a:miter lim="400000"/>
            <a:tailEnd type="triangle"/>
          </a:ln>
        </p:spPr>
        <p:txBody>
          <a:bodyPr lIns="45718" tIns="45718" rIns="45718" bIns="45718"/>
          <a:lstStyle/>
          <a:p>
            <a:pPr/>
          </a:p>
        </p:txBody>
      </p:sp>
      <p:sp>
        <p:nvSpPr>
          <p:cNvPr id="188" name="Line"/>
          <p:cNvSpPr/>
          <p:nvPr/>
        </p:nvSpPr>
        <p:spPr>
          <a:xfrm>
            <a:off x="12027316" y="6845683"/>
            <a:ext cx="1766478" cy="1766477"/>
          </a:xfrm>
          <a:prstGeom prst="line">
            <a:avLst/>
          </a:prstGeom>
          <a:ln w="50800">
            <a:solidFill>
              <a:srgbClr val="515151"/>
            </a:solidFill>
            <a:miter lim="400000"/>
            <a:tailEnd type="triangle"/>
          </a:ln>
        </p:spPr>
        <p:txBody>
          <a:bodyPr lIns="45718" tIns="45718" rIns="45718" bIns="45718"/>
          <a:lstStyle/>
          <a:p>
            <a:pPr/>
          </a:p>
        </p:txBody>
      </p:sp>
      <p:sp>
        <p:nvSpPr>
          <p:cNvPr id="189" name="Line"/>
          <p:cNvSpPr/>
          <p:nvPr/>
        </p:nvSpPr>
        <p:spPr>
          <a:xfrm flipV="1">
            <a:off x="12333302" y="5410350"/>
            <a:ext cx="1146932" cy="506567"/>
          </a:xfrm>
          <a:prstGeom prst="line">
            <a:avLst/>
          </a:prstGeom>
          <a:ln w="50800">
            <a:solidFill>
              <a:srgbClr val="515151"/>
            </a:solidFill>
            <a:miter lim="400000"/>
            <a:tailEnd type="triangle"/>
          </a:ln>
        </p:spPr>
        <p:txBody>
          <a:bodyPr lIns="45718" tIns="45718" rIns="45718" bIns="45718"/>
          <a:lstStyle/>
          <a:p>
            <a:pPr/>
          </a:p>
        </p:txBody>
      </p:sp>
      <p:sp>
        <p:nvSpPr>
          <p:cNvPr id="190" name="LA VISIONE…"/>
          <p:cNvSpPr txBox="1"/>
          <p:nvPr/>
        </p:nvSpPr>
        <p:spPr>
          <a:xfrm>
            <a:off x="5262041" y="10117867"/>
            <a:ext cx="7192942" cy="30022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lnSpc>
                <a:spcPct val="20000"/>
              </a:lnSpc>
              <a:defRPr sz="4000">
                <a:latin typeface="Baskerville"/>
                <a:ea typeface="Baskerville"/>
                <a:cs typeface="Baskerville"/>
                <a:sym typeface="Baskerville"/>
              </a:defRPr>
            </a:pPr>
            <a:r>
              <a:t>L</a:t>
            </a:r>
            <a:r>
              <a:rPr>
                <a:solidFill>
                  <a:srgbClr val="000000"/>
                </a:solidFill>
              </a:rPr>
              <a:t>A VISIONE </a:t>
            </a:r>
            <a:endParaRPr sz="1800">
              <a:solidFill>
                <a:srgbClr val="000000"/>
              </a:solidFill>
            </a:endParaRPr>
          </a:p>
          <a:p>
            <a:pPr algn="just">
              <a:lnSpc>
                <a:spcPct val="10000"/>
              </a:lnSpc>
              <a:spcBef>
                <a:spcPts val="3600"/>
              </a:spcBef>
              <a:defRPr sz="2500">
                <a:solidFill>
                  <a:srgbClr val="000000"/>
                </a:solidFill>
                <a:latin typeface="Baskerville"/>
                <a:ea typeface="Baskerville"/>
                <a:cs typeface="Baskerville"/>
                <a:sym typeface="Baskerville"/>
              </a:defRPr>
            </a:pPr>
            <a:r>
              <a:t>I TRE PILASTRI CHE LO CONDUCONO</a:t>
            </a:r>
          </a:p>
          <a:p>
            <a:pPr algn="just">
              <a:lnSpc>
                <a:spcPct val="10000"/>
              </a:lnSpc>
              <a:spcBef>
                <a:spcPts val="3600"/>
              </a:spcBef>
              <a:defRPr sz="2500">
                <a:solidFill>
                  <a:srgbClr val="000000"/>
                </a:solidFill>
                <a:latin typeface="Baskerville"/>
                <a:ea typeface="Baskerville"/>
                <a:cs typeface="Baskerville"/>
                <a:sym typeface="Baskerville"/>
              </a:defRPr>
            </a:pPr>
            <a:r>
              <a:t>L'AMORE, LA MORTE E I PUNTI &gt; la visione del </a:t>
            </a:r>
          </a:p>
          <a:p>
            <a:pPr algn="just">
              <a:lnSpc>
                <a:spcPct val="10000"/>
              </a:lnSpc>
              <a:spcBef>
                <a:spcPts val="3600"/>
              </a:spcBef>
              <a:defRPr sz="2500">
                <a:solidFill>
                  <a:srgbClr val="000000"/>
                </a:solidFill>
                <a:latin typeface="Baskerville"/>
                <a:ea typeface="Baskerville"/>
                <a:cs typeface="Baskerville"/>
                <a:sym typeface="Baskerville"/>
              </a:defRPr>
            </a:pPr>
            <a:r>
              <a:t>Giovane studente del Ecole Pigier e di tutte le correnti </a:t>
            </a:r>
          </a:p>
          <a:p>
            <a:pPr algn="just">
              <a:lnSpc>
                <a:spcPct val="10000"/>
              </a:lnSpc>
              <a:spcBef>
                <a:spcPts val="3600"/>
              </a:spcBef>
              <a:defRPr sz="2500">
                <a:solidFill>
                  <a:srgbClr val="000000"/>
                </a:solidFill>
                <a:latin typeface="Baskerville"/>
                <a:ea typeface="Baskerville"/>
                <a:cs typeface="Baskerville"/>
                <a:sym typeface="Baskerville"/>
              </a:defRPr>
            </a:pPr>
            <a:r>
              <a:t>d’arte che pervadono Parigi durante il 900, l’essere nato </a:t>
            </a:r>
          </a:p>
          <a:p>
            <a:pPr algn="just">
              <a:lnSpc>
                <a:spcPct val="10000"/>
              </a:lnSpc>
              <a:spcBef>
                <a:spcPts val="3600"/>
              </a:spcBef>
              <a:defRPr sz="2500">
                <a:solidFill>
                  <a:srgbClr val="000000"/>
                </a:solidFill>
                <a:latin typeface="Baskerville"/>
                <a:ea typeface="Baskerville"/>
                <a:cs typeface="Baskerville"/>
                <a:sym typeface="Baskerville"/>
              </a:defRPr>
            </a:pPr>
            <a:r>
              <a:t>In periodi di guerre e grandi trasformazioni.</a:t>
            </a:r>
          </a:p>
        </p:txBody>
      </p:sp>
      <p:sp>
        <p:nvSpPr>
          <p:cNvPr id="191" name="L’AMBIENTE…"/>
          <p:cNvSpPr txBox="1"/>
          <p:nvPr/>
        </p:nvSpPr>
        <p:spPr>
          <a:xfrm>
            <a:off x="14040862" y="8637723"/>
            <a:ext cx="10010831" cy="20167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20000"/>
              </a:lnSpc>
              <a:defRPr sz="4000">
                <a:latin typeface="Baskerville"/>
                <a:ea typeface="Baskerville"/>
                <a:cs typeface="Baskerville"/>
                <a:sym typeface="Baskerville"/>
              </a:defRPr>
            </a:pPr>
            <a:r>
              <a:t>L</a:t>
            </a:r>
            <a:r>
              <a:rPr>
                <a:solidFill>
                  <a:srgbClr val="000000"/>
                </a:solidFill>
              </a:rPr>
              <a:t>’AMBIENTE</a:t>
            </a:r>
            <a:endParaRPr>
              <a:solidFill>
                <a:srgbClr val="000000"/>
              </a:solidFill>
            </a:endParaRPr>
          </a:p>
          <a:p>
            <a:pPr>
              <a:lnSpc>
                <a:spcPct val="10000"/>
              </a:lnSpc>
              <a:spcBef>
                <a:spcPts val="3600"/>
              </a:spcBef>
              <a:defRPr sz="2500">
                <a:solidFill>
                  <a:srgbClr val="000000"/>
                </a:solidFill>
                <a:latin typeface="Baskerville"/>
                <a:ea typeface="Baskerville"/>
                <a:cs typeface="Baskerville"/>
                <a:sym typeface="Baskerville"/>
              </a:defRPr>
            </a:pPr>
            <a:r>
              <a:t>LA MONTAGNA &gt; ambiente non antropofizzato&gt; I rifugi &gt; poi i Fracobolli</a:t>
            </a:r>
          </a:p>
          <a:p>
            <a:pPr>
              <a:lnSpc>
                <a:spcPct val="10000"/>
              </a:lnSpc>
              <a:spcBef>
                <a:spcPts val="3600"/>
              </a:spcBef>
              <a:defRPr sz="2500">
                <a:solidFill>
                  <a:srgbClr val="000000"/>
                </a:solidFill>
                <a:latin typeface="Baskerville"/>
                <a:ea typeface="Baskerville"/>
                <a:cs typeface="Baskerville"/>
                <a:sym typeface="Baskerville"/>
              </a:defRPr>
            </a:pPr>
            <a:r>
              <a:t>LA CITTA’ &gt; Parigi, Varallo, Roma &gt; l’arte e la tecnica</a:t>
            </a:r>
          </a:p>
          <a:p>
            <a:pPr>
              <a:lnSpc>
                <a:spcPct val="10000"/>
              </a:lnSpc>
              <a:spcBef>
                <a:spcPts val="3600"/>
              </a:spcBef>
              <a:defRPr sz="2500">
                <a:solidFill>
                  <a:srgbClr val="000000"/>
                </a:solidFill>
                <a:latin typeface="Baskerville"/>
                <a:ea typeface="Baskerville"/>
                <a:cs typeface="Baskerville"/>
                <a:sym typeface="Baskerville"/>
              </a:defRPr>
            </a:pPr>
            <a:r>
              <a:t>IL VIAGGIO &gt; un nomade cultura del 900 che mescola i suoi vissuti</a:t>
            </a:r>
          </a:p>
        </p:txBody>
      </p:sp>
      <p:sp>
        <p:nvSpPr>
          <p:cNvPr id="192" name="L’ARTE…"/>
          <p:cNvSpPr txBox="1"/>
          <p:nvPr/>
        </p:nvSpPr>
        <p:spPr>
          <a:xfrm>
            <a:off x="14304857" y="4672202"/>
            <a:ext cx="10688812" cy="2509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20000"/>
              </a:lnSpc>
              <a:defRPr sz="4000">
                <a:solidFill>
                  <a:srgbClr val="000000"/>
                </a:solidFill>
                <a:latin typeface="Baskerville"/>
                <a:ea typeface="Baskerville"/>
                <a:cs typeface="Baskerville"/>
                <a:sym typeface="Baskerville"/>
              </a:defRPr>
            </a:pPr>
            <a:r>
              <a:t>L’ARTE</a:t>
            </a:r>
          </a:p>
          <a:p>
            <a:pPr>
              <a:lnSpc>
                <a:spcPct val="10000"/>
              </a:lnSpc>
              <a:spcBef>
                <a:spcPts val="3600"/>
              </a:spcBef>
              <a:defRPr sz="2500">
                <a:solidFill>
                  <a:srgbClr val="000000"/>
                </a:solidFill>
                <a:latin typeface="Baskerville"/>
                <a:ea typeface="Baskerville"/>
                <a:cs typeface="Baskerville"/>
                <a:sym typeface="Baskerville"/>
              </a:defRPr>
            </a:pPr>
            <a:r>
              <a:t>IL RINASCIMENTO &gt; la scultura &gt; legno, la pietra, il gesso </a:t>
            </a:r>
          </a:p>
          <a:p>
            <a:pPr>
              <a:lnSpc>
                <a:spcPct val="10000"/>
              </a:lnSpc>
              <a:spcBef>
                <a:spcPts val="3600"/>
              </a:spcBef>
              <a:defRPr sz="2500">
                <a:solidFill>
                  <a:srgbClr val="000000"/>
                </a:solidFill>
                <a:latin typeface="Baskerville"/>
                <a:ea typeface="Baskerville"/>
                <a:cs typeface="Baskerville"/>
                <a:sym typeface="Baskerville"/>
              </a:defRPr>
            </a:pPr>
            <a:r>
              <a:t>&gt; IL SACRO MONTE</a:t>
            </a:r>
          </a:p>
          <a:p>
            <a:pPr>
              <a:lnSpc>
                <a:spcPct val="10000"/>
              </a:lnSpc>
              <a:spcBef>
                <a:spcPts val="3600"/>
              </a:spcBef>
              <a:defRPr sz="2500">
                <a:solidFill>
                  <a:srgbClr val="000000"/>
                </a:solidFill>
                <a:latin typeface="Baskerville"/>
                <a:ea typeface="Baskerville"/>
                <a:cs typeface="Baskerville"/>
                <a:sym typeface="Baskerville"/>
              </a:defRPr>
            </a:pPr>
            <a:r>
              <a:t>L’ARTE SACRA &gt; DONNINI</a:t>
            </a:r>
          </a:p>
          <a:p>
            <a:pPr>
              <a:lnSpc>
                <a:spcPct val="10000"/>
              </a:lnSpc>
              <a:spcBef>
                <a:spcPts val="3600"/>
              </a:spcBef>
              <a:defRPr sz="2500">
                <a:solidFill>
                  <a:srgbClr val="000000"/>
                </a:solidFill>
                <a:latin typeface="Baskerville"/>
                <a:ea typeface="Baskerville"/>
                <a:cs typeface="Baskerville"/>
                <a:sym typeface="Baskerville"/>
              </a:defRPr>
            </a:pPr>
            <a:r>
              <a:t>GLI IMPRESSIONISTI etc.&gt; Italia Vs Francia</a:t>
            </a:r>
          </a:p>
        </p:txBody>
      </p:sp>
      <p:sp>
        <p:nvSpPr>
          <p:cNvPr id="193" name="LA TECNICA…"/>
          <p:cNvSpPr txBox="1"/>
          <p:nvPr/>
        </p:nvSpPr>
        <p:spPr>
          <a:xfrm>
            <a:off x="7557168" y="706681"/>
            <a:ext cx="10688813" cy="25095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20000"/>
              </a:lnSpc>
              <a:defRPr sz="4000">
                <a:solidFill>
                  <a:srgbClr val="000000"/>
                </a:solidFill>
                <a:latin typeface="Baskerville"/>
                <a:ea typeface="Baskerville"/>
                <a:cs typeface="Baskerville"/>
                <a:sym typeface="Baskerville"/>
              </a:defRPr>
            </a:pPr>
            <a:r>
              <a:t>LA TECNICA</a:t>
            </a:r>
          </a:p>
          <a:p>
            <a:pPr>
              <a:lnSpc>
                <a:spcPct val="10000"/>
              </a:lnSpc>
              <a:spcBef>
                <a:spcPts val="3600"/>
              </a:spcBef>
              <a:defRPr sz="2500">
                <a:solidFill>
                  <a:srgbClr val="000000"/>
                </a:solidFill>
                <a:latin typeface="Baskerville"/>
                <a:ea typeface="Baskerville"/>
                <a:cs typeface="Baskerville"/>
                <a:sym typeface="Baskerville"/>
              </a:defRPr>
            </a:pPr>
            <a:r>
              <a:t>VOLO, AUTO, BICI, IL TRENO, le grandi INNOVAZIONI</a:t>
            </a:r>
          </a:p>
          <a:p>
            <a:pPr>
              <a:lnSpc>
                <a:spcPct val="10000"/>
              </a:lnSpc>
              <a:spcBef>
                <a:spcPts val="3600"/>
              </a:spcBef>
              <a:defRPr sz="2500">
                <a:solidFill>
                  <a:srgbClr val="000000"/>
                </a:solidFill>
                <a:latin typeface="Baskerville"/>
                <a:ea typeface="Baskerville"/>
                <a:cs typeface="Baskerville"/>
                <a:sym typeface="Baskerville"/>
              </a:defRPr>
            </a:pPr>
            <a:r>
              <a:t>Zeppelin, Lindbergh, Latecoere, l’Isottafraschini, la Lampadina Philips,</a:t>
            </a:r>
          </a:p>
          <a:p>
            <a:pPr>
              <a:lnSpc>
                <a:spcPct val="10000"/>
              </a:lnSpc>
              <a:spcBef>
                <a:spcPts val="3600"/>
              </a:spcBef>
              <a:defRPr sz="2500">
                <a:solidFill>
                  <a:srgbClr val="000000"/>
                </a:solidFill>
                <a:latin typeface="Baskerville"/>
                <a:ea typeface="Baskerville"/>
                <a:cs typeface="Baskerville"/>
                <a:sym typeface="Baskerville"/>
              </a:defRPr>
            </a:pPr>
            <a:r>
              <a:t>il Sempione (sul treno conoscere la sua futura </a:t>
            </a:r>
          </a:p>
          <a:p>
            <a:pPr>
              <a:lnSpc>
                <a:spcPct val="10000"/>
              </a:lnSpc>
              <a:spcBef>
                <a:spcPts val="3600"/>
              </a:spcBef>
              <a:defRPr sz="2500">
                <a:solidFill>
                  <a:srgbClr val="000000"/>
                </a:solidFill>
                <a:latin typeface="Baskerville"/>
                <a:ea typeface="Baskerville"/>
                <a:cs typeface="Baskerville"/>
                <a:sym typeface="Baskerville"/>
              </a:defRPr>
            </a:pPr>
            <a:r>
              <a:t>moglie), Audax complete (nuoto, bici, corsa), poi 1934 i Mondiali di Calcio </a:t>
            </a:r>
          </a:p>
        </p:txBody>
      </p:sp>
      <p:sp>
        <p:nvSpPr>
          <p:cNvPr id="194" name="LA POSTA…"/>
          <p:cNvSpPr txBox="1"/>
          <p:nvPr/>
        </p:nvSpPr>
        <p:spPr>
          <a:xfrm>
            <a:off x="728165" y="4598036"/>
            <a:ext cx="7019619" cy="43408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nSpc>
                <a:spcPct val="20000"/>
              </a:lnSpc>
              <a:defRPr sz="4000">
                <a:solidFill>
                  <a:srgbClr val="000000"/>
                </a:solidFill>
                <a:latin typeface="Baskerville"/>
                <a:ea typeface="Baskerville"/>
                <a:cs typeface="Baskerville"/>
                <a:sym typeface="Baskerville"/>
              </a:defRPr>
            </a:pPr>
            <a:r>
              <a:t>LA POSTA</a:t>
            </a:r>
          </a:p>
          <a:p>
            <a:pPr>
              <a:lnSpc>
                <a:spcPct val="20000"/>
              </a:lnSpc>
              <a:defRPr sz="4000">
                <a:solidFill>
                  <a:srgbClr val="000000"/>
                </a:solidFill>
                <a:latin typeface="Baskerville"/>
                <a:ea typeface="Baskerville"/>
                <a:cs typeface="Baskerville"/>
                <a:sym typeface="Baskerville"/>
              </a:defRPr>
            </a:pPr>
            <a:r>
              <a:t>CARTOLINA, ANNULLO E IL</a:t>
            </a:r>
          </a:p>
          <a:p>
            <a:pPr>
              <a:lnSpc>
                <a:spcPct val="20000"/>
              </a:lnSpc>
              <a:defRPr sz="4000">
                <a:solidFill>
                  <a:srgbClr val="000000"/>
                </a:solidFill>
                <a:latin typeface="Baskerville"/>
                <a:ea typeface="Baskerville"/>
                <a:cs typeface="Baskerville"/>
                <a:sym typeface="Baskerville"/>
              </a:defRPr>
            </a:pPr>
            <a:r>
              <a:t>FRANCOBOLLO</a:t>
            </a:r>
          </a:p>
          <a:p>
            <a:pPr>
              <a:lnSpc>
                <a:spcPct val="20000"/>
              </a:lnSpc>
              <a:defRPr sz="2500">
                <a:solidFill>
                  <a:srgbClr val="000000"/>
                </a:solidFill>
                <a:latin typeface="Baskerville"/>
                <a:ea typeface="Baskerville"/>
                <a:cs typeface="Baskerville"/>
                <a:sym typeface="Baskerville"/>
              </a:defRPr>
            </a:pPr>
            <a:r>
              <a:t>TCV,  future Maximum, la MAILART,  le numerose </a:t>
            </a:r>
          </a:p>
          <a:p>
            <a:pPr>
              <a:lnSpc>
                <a:spcPct val="10000"/>
              </a:lnSpc>
              <a:spcBef>
                <a:spcPts val="3600"/>
              </a:spcBef>
              <a:defRPr sz="2500">
                <a:solidFill>
                  <a:srgbClr val="000000"/>
                </a:solidFill>
                <a:latin typeface="Baskerville"/>
                <a:ea typeface="Baskerville"/>
                <a:cs typeface="Baskerville"/>
                <a:sym typeface="Baskerville"/>
              </a:defRPr>
            </a:pPr>
            <a:r>
              <a:t>mostre Mondiali, </a:t>
            </a:r>
          </a:p>
          <a:p>
            <a:pPr>
              <a:lnSpc>
                <a:spcPct val="10000"/>
              </a:lnSpc>
              <a:spcBef>
                <a:spcPts val="3600"/>
              </a:spcBef>
              <a:defRPr sz="2500">
                <a:solidFill>
                  <a:srgbClr val="000000"/>
                </a:solidFill>
                <a:latin typeface="Baskerville"/>
                <a:ea typeface="Baskerville"/>
                <a:cs typeface="Baskerville"/>
                <a:sym typeface="Baskerville"/>
              </a:defRPr>
            </a:pPr>
            <a:r>
              <a:t>migliaia di contatti con tutti gli uffici filatelici</a:t>
            </a:r>
          </a:p>
          <a:p>
            <a:pPr>
              <a:lnSpc>
                <a:spcPct val="10000"/>
              </a:lnSpc>
              <a:spcBef>
                <a:spcPts val="3600"/>
              </a:spcBef>
              <a:defRPr sz="2500">
                <a:solidFill>
                  <a:srgbClr val="000000"/>
                </a:solidFill>
                <a:latin typeface="Baskerville"/>
                <a:ea typeface="Baskerville"/>
                <a:cs typeface="Baskerville"/>
                <a:sym typeface="Baskerville"/>
              </a:defRPr>
            </a:pPr>
            <a:r>
              <a:t>il Giornalismo Filatelico</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6" name="La Maximafilia"/>
          <p:cNvSpPr txBox="1"/>
          <p:nvPr>
            <p:ph type="title"/>
          </p:nvPr>
        </p:nvSpPr>
        <p:spPr>
          <a:xfrm>
            <a:off x="11544300" y="7494882"/>
            <a:ext cx="9880600" cy="1134768"/>
          </a:xfrm>
          <a:prstGeom prst="rect">
            <a:avLst/>
          </a:prstGeom>
        </p:spPr>
        <p:txBody>
          <a:bodyPr/>
          <a:lstStyle>
            <a:lvl1pPr defTabSz="726440">
              <a:defRPr sz="7000">
                <a:solidFill>
                  <a:srgbClr val="000000"/>
                </a:solidFill>
              </a:defRPr>
            </a:lvl1pPr>
          </a:lstStyle>
          <a:p>
            <a:pPr/>
            <a:r>
              <a:t> La Maximafilia</a:t>
            </a:r>
          </a:p>
        </p:txBody>
      </p:sp>
      <p:sp>
        <p:nvSpPr>
          <p:cNvPr id="197" name="Doppio clic per modificare"/>
          <p:cNvSpPr txBox="1"/>
          <p:nvPr>
            <p:ph type="body" sz="quarter" idx="1"/>
          </p:nvPr>
        </p:nvSpPr>
        <p:spPr>
          <a:xfrm>
            <a:off x="9488037" y="8744328"/>
            <a:ext cx="13054464" cy="4163972"/>
          </a:xfrm>
          <a:prstGeom prst="rect">
            <a:avLst/>
          </a:prstGeom>
        </p:spPr>
        <p:txBody>
          <a:bodyPr/>
          <a:lstStyle/>
          <a:p>
            <a:pPr algn="just" defTabSz="438911">
              <a:spcBef>
                <a:spcPts val="1100"/>
              </a:spcBef>
              <a:defRPr sz="3800">
                <a:solidFill>
                  <a:srgbClr val="000000"/>
                </a:solidFill>
              </a:defRPr>
            </a:pPr>
            <a:r>
              <a:t>La Maximafilia è la parte dedicata alla concordanza dei tre principali elementi artistici della filatelia: il Francobollo, l’Annullo Postale e la Cartolina.</a:t>
            </a:r>
          </a:p>
          <a:p>
            <a:pPr algn="just" defTabSz="438911">
              <a:spcBef>
                <a:spcPts val="1100"/>
              </a:spcBef>
              <a:defRPr sz="3800">
                <a:solidFill>
                  <a:srgbClr val="000000"/>
                </a:solidFill>
              </a:defRPr>
            </a:pPr>
            <a:r>
              <a:t>Questi tre elementi si ritrovano nella MAXIMUM CARD ed hanno caratteristiche provenienti dalla scultura, dalla pittura, dalla stampa, dalla miniatura e seguono regole precise, codificate dalla FIP (Federazione Internazionale di Filatelia).</a:t>
            </a:r>
          </a:p>
        </p:txBody>
      </p:sp>
      <p:grpSp>
        <p:nvGrpSpPr>
          <p:cNvPr id="200" name="tcv Media.jpeg"/>
          <p:cNvGrpSpPr/>
          <p:nvPr/>
        </p:nvGrpSpPr>
        <p:grpSpPr>
          <a:xfrm>
            <a:off x="8989711" y="2336440"/>
            <a:ext cx="6404578" cy="5043768"/>
            <a:chOff x="0" y="-1"/>
            <a:chExt cx="6404577" cy="5043766"/>
          </a:xfrm>
        </p:grpSpPr>
        <p:pic>
          <p:nvPicPr>
            <p:cNvPr id="198" name="tcv Media.jpeg" descr="tcv Media.jpeg"/>
            <p:cNvPicPr>
              <a:picLocks noChangeAspect="1"/>
            </p:cNvPicPr>
            <p:nvPr/>
          </p:nvPicPr>
          <p:blipFill>
            <a:blip r:embed="rId2">
              <a:extLst/>
            </a:blip>
            <a:srcRect l="0" t="0" r="2134" b="0"/>
            <a:stretch>
              <a:fillRect/>
            </a:stretch>
          </p:blipFill>
          <p:spPr>
            <a:xfrm>
              <a:off x="364640" y="698500"/>
              <a:ext cx="5900238" cy="3965917"/>
            </a:xfrm>
            <a:prstGeom prst="rect">
              <a:avLst/>
            </a:prstGeom>
            <a:ln w="12700" cap="flat">
              <a:noFill/>
              <a:miter lim="400000"/>
            </a:ln>
            <a:effectLst/>
          </p:spPr>
        </p:pic>
        <p:pic>
          <p:nvPicPr>
            <p:cNvPr id="199" name="tcv Media.jpeg" descr="tcv Media.jpeg"/>
            <p:cNvPicPr>
              <a:picLocks noChangeAspect="1"/>
            </p:cNvPicPr>
            <p:nvPr/>
          </p:nvPicPr>
          <p:blipFill>
            <a:blip r:embed="rId3">
              <a:extLst/>
            </a:blip>
            <a:stretch>
              <a:fillRect/>
            </a:stretch>
          </p:blipFill>
          <p:spPr>
            <a:xfrm>
              <a:off x="0" y="-2"/>
              <a:ext cx="6404578" cy="5043768"/>
            </a:xfrm>
            <a:prstGeom prst="rect">
              <a:avLst/>
            </a:prstGeom>
            <a:ln w="12700" cap="flat">
              <a:noFill/>
              <a:miter lim="400000"/>
            </a:ln>
            <a:effectLst/>
          </p:spPr>
        </p:pic>
      </p:grpSp>
      <p:grpSp>
        <p:nvGrpSpPr>
          <p:cNvPr id="203" name="triennale milano Media.jpeg"/>
          <p:cNvGrpSpPr/>
          <p:nvPr/>
        </p:nvGrpSpPr>
        <p:grpSpPr>
          <a:xfrm>
            <a:off x="16406511" y="837840"/>
            <a:ext cx="6404579" cy="5043767"/>
            <a:chOff x="0" y="-1"/>
            <a:chExt cx="6404577" cy="5043766"/>
          </a:xfrm>
        </p:grpSpPr>
        <p:pic>
          <p:nvPicPr>
            <p:cNvPr id="201" name="triennale milano Media.jpeg" descr="triennale milano Media.jpeg"/>
            <p:cNvPicPr>
              <a:picLocks noChangeAspect="1"/>
            </p:cNvPicPr>
            <p:nvPr/>
          </p:nvPicPr>
          <p:blipFill>
            <a:blip r:embed="rId4">
              <a:extLst/>
            </a:blip>
            <a:srcRect l="3954" t="0" r="3954" b="0"/>
            <a:stretch>
              <a:fillRect/>
            </a:stretch>
          </p:blipFill>
          <p:spPr>
            <a:xfrm>
              <a:off x="139700" y="139699"/>
              <a:ext cx="6125178" cy="4738966"/>
            </a:xfrm>
            <a:prstGeom prst="rect">
              <a:avLst/>
            </a:prstGeom>
            <a:ln w="12700" cap="flat">
              <a:noFill/>
              <a:miter lim="400000"/>
            </a:ln>
            <a:effectLst/>
          </p:spPr>
        </p:pic>
        <p:pic>
          <p:nvPicPr>
            <p:cNvPr id="202" name="triennale milano Media.jpeg" descr="triennale milano Media.jpeg"/>
            <p:cNvPicPr>
              <a:picLocks noChangeAspect="1"/>
            </p:cNvPicPr>
            <p:nvPr/>
          </p:nvPicPr>
          <p:blipFill>
            <a:blip r:embed="rId3">
              <a:extLst/>
            </a:blip>
            <a:stretch>
              <a:fillRect/>
            </a:stretch>
          </p:blipFill>
          <p:spPr>
            <a:xfrm>
              <a:off x="0" y="-2"/>
              <a:ext cx="6404578" cy="5043768"/>
            </a:xfrm>
            <a:prstGeom prst="rect">
              <a:avLst/>
            </a:prstGeom>
            <a:ln w="12700" cap="flat">
              <a:noFill/>
              <a:miter lim="400000"/>
            </a:ln>
            <a:effectLst/>
          </p:spPr>
        </p:pic>
      </p:grpSp>
      <p:grpSp>
        <p:nvGrpSpPr>
          <p:cNvPr id="206" name="egitto disegno a mano copia Media.jpeg"/>
          <p:cNvGrpSpPr/>
          <p:nvPr/>
        </p:nvGrpSpPr>
        <p:grpSpPr>
          <a:xfrm>
            <a:off x="1130300" y="1016000"/>
            <a:ext cx="7011208" cy="11075692"/>
            <a:chOff x="0" y="0"/>
            <a:chExt cx="7011207" cy="11075691"/>
          </a:xfrm>
        </p:grpSpPr>
        <p:pic>
          <p:nvPicPr>
            <p:cNvPr id="204" name="egitto disegno a mano copia Media.jpeg" descr="egitto disegno a mano copia Media.jpeg"/>
            <p:cNvPicPr>
              <a:picLocks noChangeAspect="1"/>
            </p:cNvPicPr>
            <p:nvPr/>
          </p:nvPicPr>
          <p:blipFill>
            <a:blip r:embed="rId5">
              <a:extLst/>
            </a:blip>
            <a:stretch>
              <a:fillRect/>
            </a:stretch>
          </p:blipFill>
          <p:spPr>
            <a:xfrm>
              <a:off x="139700" y="139700"/>
              <a:ext cx="6731808" cy="10770892"/>
            </a:xfrm>
            <a:prstGeom prst="rect">
              <a:avLst/>
            </a:prstGeom>
            <a:ln w="12700" cap="flat">
              <a:noFill/>
              <a:miter lim="400000"/>
            </a:ln>
            <a:effectLst/>
          </p:spPr>
        </p:pic>
        <p:pic>
          <p:nvPicPr>
            <p:cNvPr id="205" name="egitto disegno a mano copia Media.jpeg" descr="egitto disegno a mano copia Media.jpeg"/>
            <p:cNvPicPr>
              <a:picLocks noChangeAspect="1"/>
            </p:cNvPicPr>
            <p:nvPr/>
          </p:nvPicPr>
          <p:blipFill>
            <a:blip r:embed="rId6">
              <a:extLst/>
            </a:blip>
            <a:stretch>
              <a:fillRect/>
            </a:stretch>
          </p:blipFill>
          <p:spPr>
            <a:xfrm>
              <a:off x="0" y="0"/>
              <a:ext cx="7011208" cy="11075692"/>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8" name="Considerazioni del Prof. Luca Majero"/>
          <p:cNvSpPr txBox="1"/>
          <p:nvPr>
            <p:ph type="title"/>
          </p:nvPr>
        </p:nvSpPr>
        <p:spPr>
          <a:prstGeom prst="rect">
            <a:avLst/>
          </a:prstGeom>
        </p:spPr>
        <p:txBody>
          <a:bodyPr/>
          <a:lstStyle>
            <a:lvl1pPr>
              <a:defRPr>
                <a:solidFill>
                  <a:srgbClr val="000000"/>
                </a:solidFill>
              </a:defRPr>
            </a:lvl1pPr>
          </a:lstStyle>
          <a:p>
            <a:pPr/>
            <a:r>
              <a:t>La Maximafilia e L’Arte</a:t>
            </a:r>
          </a:p>
        </p:txBody>
      </p:sp>
      <p:sp>
        <p:nvSpPr>
          <p:cNvPr id="209" name="Maximafilia o Arte?…"/>
          <p:cNvSpPr txBox="1"/>
          <p:nvPr>
            <p:ph type="body" idx="1"/>
          </p:nvPr>
        </p:nvSpPr>
        <p:spPr>
          <a:xfrm>
            <a:off x="1714500" y="3670300"/>
            <a:ext cx="20955000" cy="8928100"/>
          </a:xfrm>
          <a:prstGeom prst="rect">
            <a:avLst/>
          </a:prstGeom>
        </p:spPr>
        <p:txBody>
          <a:bodyPr/>
          <a:lstStyle/>
          <a:p>
            <a:pPr marL="297940" indent="-297940" algn="just" defTabSz="421004">
              <a:spcBef>
                <a:spcPts val="2700"/>
              </a:spcBef>
              <a:defRPr sz="2800">
                <a:solidFill>
                  <a:srgbClr val="000000"/>
                </a:solidFill>
              </a:defRPr>
            </a:pPr>
            <a:r>
              <a:t>Maximafilia o Arte?</a:t>
            </a:r>
          </a:p>
          <a:p>
            <a:pPr marL="297940" indent="-297940" algn="just" defTabSz="421004">
              <a:spcBef>
                <a:spcPts val="2700"/>
              </a:spcBef>
              <a:defRPr sz="2800">
                <a:solidFill>
                  <a:srgbClr val="000000"/>
                </a:solidFill>
              </a:defRPr>
            </a:pPr>
            <a:r>
              <a:t>I due aspetti sono indivisibili nella storia di Morera, dell’archivio e della collezione, ma pur essendo liquidi, sono come olio e acqua.  Lui non avendo mai dichiarato una filosofia artistica, non si posiziona all'interno della sua epoca come artista moderno o nei movimenti futuristi, dadaisti  o della nascente MailArt o di Fluxus, ma, un artista lui stesso, non poteva non essere consapevole dell'importanza dei mezzi di espressione artistica. Probabilmente quello che lo separa è stata la scelta di muoversi verso il collezionismo, verso un uso più popolare dell'arte, quello dell'apprezzatore, di spettatore, piuttosto che partecipare a movimenti artistici contemporanei e moderni.</a:t>
            </a:r>
          </a:p>
          <a:p>
            <a:pPr marL="297940" indent="-297940" algn="just" defTabSz="421004">
              <a:spcBef>
                <a:spcPts val="2700"/>
              </a:spcBef>
              <a:defRPr sz="2800">
                <a:solidFill>
                  <a:srgbClr val="000000"/>
                </a:solidFill>
              </a:defRPr>
            </a:pPr>
            <a:r>
              <a:t>Paradossalmente la sua scelta lo porta, in termini filosofici, più vicino a quello che sono state le scoperte della fisica del 1900, in cui il paradosso Spettatore-Realtà vissuta trovano una risposta a domande metafisiche che avevano pervaso il tessuto intellettuale da Descartes a John Stuart Mill, da Kant a Wittgenstein, da Shakespeare a Pirandello fino all'abumanesimo di Joppolo.</a:t>
            </a:r>
          </a:p>
          <a:p>
            <a:pPr marL="297940" indent="-297940" algn="just" defTabSz="421004">
              <a:spcBef>
                <a:spcPts val="2700"/>
              </a:spcBef>
              <a:defRPr sz="2800">
                <a:solidFill>
                  <a:srgbClr val="000000"/>
                </a:solidFill>
              </a:defRPr>
            </a:pPr>
            <a:r>
              <a:t>Allora la separazione tra l'artista e la persona che usufruisce dell'arte (lo spettatore) si annulla, proprio in quello che poi diviene la Performance Art. </a:t>
            </a:r>
          </a:p>
          <a:p>
            <a:pPr marL="297940" indent="-297940" algn="just" defTabSz="421004">
              <a:spcBef>
                <a:spcPts val="2700"/>
              </a:spcBef>
              <a:defRPr sz="2800">
                <a:solidFill>
                  <a:srgbClr val="000000"/>
                </a:solidFill>
              </a:defRPr>
            </a:pPr>
            <a:r>
              <a:t>In una maniera questo lo possiamo anche vedere in come lui ha organizzato i suoi percorsi filatelici, la sua "performing art" quasi come un professore di storia dell'arte, un interprete che desidera spiegare ai propri pupilli (il grande pubblico) la bellezza di quanto viene mostrato e li fa partecipare (i collezionisti).</a:t>
            </a:r>
          </a:p>
          <a:p>
            <a:pPr marL="297940" indent="-297940" algn="just" defTabSz="421004">
              <a:spcBef>
                <a:spcPts val="2700"/>
              </a:spcBef>
              <a:defRPr sz="2800">
                <a:solidFill>
                  <a:srgbClr val="000000"/>
                </a:solidFill>
              </a:defRPr>
            </a:pPr>
            <a:r>
              <a:t>In particolare questo si può riscontrare negli anni 70 ed 80 durante le mostre al Sacro Monte, con Donnini e con l’arte sacra monumentale, dove vengono organizzate queste mostre filateliche. L'arte all'interno del monumento artistico, la speculazione intellettuale del Sacro e dell'artistico, in un luogo (il Sacromonte di Varallo) oggi riconosciuto dall'UNESCO come patrimonio dell'umanità.</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1" name="La Nuova Era"/>
          <p:cNvSpPr txBox="1"/>
          <p:nvPr>
            <p:ph type="title"/>
          </p:nvPr>
        </p:nvSpPr>
        <p:spPr>
          <a:prstGeom prst="rect">
            <a:avLst/>
          </a:prstGeom>
        </p:spPr>
        <p:txBody>
          <a:bodyPr/>
          <a:lstStyle>
            <a:lvl1pPr>
              <a:defRPr>
                <a:solidFill>
                  <a:srgbClr val="000000"/>
                </a:solidFill>
              </a:defRPr>
            </a:lvl1pPr>
          </a:lstStyle>
          <a:p>
            <a:pPr/>
            <a:r>
              <a:t>La Nuova Era</a:t>
            </a:r>
          </a:p>
        </p:txBody>
      </p:sp>
      <p:sp>
        <p:nvSpPr>
          <p:cNvPr id="212" name="...con queste poche parole il 16 aprile del 1994, Morera e la Maximafilia fanno un altro passo, ancora una volta inaspettato, precursore, forse innovatore sicuramente da vero pensatore d'arte.....proiettano la Maximafila in nuova una nuova era, che ancor"/>
          <p:cNvSpPr txBox="1"/>
          <p:nvPr/>
        </p:nvSpPr>
        <p:spPr>
          <a:xfrm>
            <a:off x="1739900" y="8274049"/>
            <a:ext cx="21386800" cy="4152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sz="3300">
                <a:solidFill>
                  <a:srgbClr val="000000"/>
                </a:solidFill>
                <a:latin typeface="Baskerville"/>
                <a:ea typeface="Baskerville"/>
                <a:cs typeface="Baskerville"/>
                <a:sym typeface="Baskerville"/>
              </a:defRPr>
            </a:pPr>
            <a:r>
              <a:t>Con parole di gioia, ottimismo e speranza il 16 Aprile 1994, Luigi e la Maximafilia sembrano aprire un portone inaspettato, descrivendo la Maximafilia come “Un’enciclopedia aggiornata dove sono illustrati e commentati tutti gli avvenimenti del creato”, è “La vita del mondo in una cronaca figurata”.</a:t>
            </a:r>
          </a:p>
          <a:p>
            <a:pPr algn="just">
              <a:defRPr sz="3300">
                <a:solidFill>
                  <a:srgbClr val="000000"/>
                </a:solidFill>
                <a:latin typeface="Baskerville"/>
                <a:ea typeface="Baskerville"/>
                <a:cs typeface="Baskerville"/>
                <a:sym typeface="Baskerville"/>
              </a:defRPr>
            </a:pPr>
            <a:r>
              <a:t>Quando si osserva come la cartolina sia nata nel 1900 con la fotografia e sia scomparsa con l’arrivo della fotografia digitale, come sia stata vissuta “In viaggio” come mezzo/intermezzo di messaggi e comunicazioni personali, è inevitabile pensare alla Cartolina Maximum come il precursore analogico di quello che poi saranno Facebook, Instagram, X (Twitter) e tanti altri mezzi digitali odierni che ne hanno sostituito le funzioni di “immagine itinerante”</a:t>
            </a:r>
          </a:p>
        </p:txBody>
      </p:sp>
      <p:grpSp>
        <p:nvGrpSpPr>
          <p:cNvPr id="215" name="copertina mostra fontanafredda copia Media.jpeg"/>
          <p:cNvGrpSpPr/>
          <p:nvPr/>
        </p:nvGrpSpPr>
        <p:grpSpPr>
          <a:xfrm>
            <a:off x="4333259" y="3161901"/>
            <a:ext cx="6809006" cy="4808158"/>
            <a:chOff x="0" y="0"/>
            <a:chExt cx="6809004" cy="4808156"/>
          </a:xfrm>
        </p:grpSpPr>
        <p:pic>
          <p:nvPicPr>
            <p:cNvPr id="213" name="copertina mostra fontanafredda copia Media.jpeg" descr="copertina mostra fontanafredda copia Media.jpeg"/>
            <p:cNvPicPr>
              <a:picLocks noChangeAspect="1"/>
            </p:cNvPicPr>
            <p:nvPr/>
          </p:nvPicPr>
          <p:blipFill>
            <a:blip r:embed="rId2">
              <a:extLst/>
            </a:blip>
            <a:srcRect l="0" t="112" r="0" b="112"/>
            <a:stretch>
              <a:fillRect/>
            </a:stretch>
          </p:blipFill>
          <p:spPr>
            <a:xfrm>
              <a:off x="132014" y="132014"/>
              <a:ext cx="6487393" cy="4480357"/>
            </a:xfrm>
            <a:prstGeom prst="rect">
              <a:avLst/>
            </a:prstGeom>
            <a:ln w="12700" cap="flat">
              <a:noFill/>
              <a:miter lim="400000"/>
            </a:ln>
            <a:effectLst/>
          </p:spPr>
        </p:pic>
        <p:pic>
          <p:nvPicPr>
            <p:cNvPr id="214" name="copertina mostra fontanafredda copia Media.jpeg" descr="copertina mostra fontanafredda copia Media.jpeg"/>
            <p:cNvPicPr>
              <a:picLocks noChangeAspect="1"/>
            </p:cNvPicPr>
            <p:nvPr/>
          </p:nvPicPr>
          <p:blipFill>
            <a:blip r:embed="rId3">
              <a:extLst/>
            </a:blip>
            <a:stretch>
              <a:fillRect/>
            </a:stretch>
          </p:blipFill>
          <p:spPr>
            <a:xfrm>
              <a:off x="0" y="-1"/>
              <a:ext cx="6809005" cy="4808158"/>
            </a:xfrm>
            <a:prstGeom prst="rect">
              <a:avLst/>
            </a:prstGeom>
            <a:ln w="12700" cap="flat">
              <a:noFill/>
              <a:miter lim="400000"/>
            </a:ln>
            <a:effectLst/>
          </p:spPr>
        </p:pic>
      </p:grpSp>
      <p:grpSp>
        <p:nvGrpSpPr>
          <p:cNvPr id="218" name="mostra fontanafredda copia Media.jpeg"/>
          <p:cNvGrpSpPr/>
          <p:nvPr/>
        </p:nvGrpSpPr>
        <p:grpSpPr>
          <a:xfrm>
            <a:off x="14191569" y="3291109"/>
            <a:ext cx="6437889" cy="4549743"/>
            <a:chOff x="0" y="0"/>
            <a:chExt cx="6437888" cy="4549742"/>
          </a:xfrm>
        </p:grpSpPr>
        <p:pic>
          <p:nvPicPr>
            <p:cNvPr id="216" name="mostra fontanafredda copia Media.jpeg" descr="mostra fontanafredda copia Media.jpeg"/>
            <p:cNvPicPr>
              <a:picLocks noChangeAspect="1"/>
            </p:cNvPicPr>
            <p:nvPr/>
          </p:nvPicPr>
          <p:blipFill>
            <a:blip r:embed="rId4">
              <a:extLst/>
            </a:blip>
            <a:srcRect l="0" t="112" r="0" b="112"/>
            <a:stretch>
              <a:fillRect/>
            </a:stretch>
          </p:blipFill>
          <p:spPr>
            <a:xfrm>
              <a:off x="129377" y="129377"/>
              <a:ext cx="6179134" cy="4267465"/>
            </a:xfrm>
            <a:prstGeom prst="rect">
              <a:avLst/>
            </a:prstGeom>
            <a:ln w="12700" cap="flat">
              <a:noFill/>
              <a:miter lim="400000"/>
            </a:ln>
            <a:effectLst/>
          </p:spPr>
        </p:pic>
        <p:pic>
          <p:nvPicPr>
            <p:cNvPr id="217" name="mostra fontanafredda copia Media.jpeg" descr="mostra fontanafredda copia Media.jpeg"/>
            <p:cNvPicPr>
              <a:picLocks noChangeAspect="1"/>
            </p:cNvPicPr>
            <p:nvPr/>
          </p:nvPicPr>
          <p:blipFill>
            <a:blip r:embed="rId5">
              <a:extLst/>
            </a:blip>
            <a:stretch>
              <a:fillRect/>
            </a:stretch>
          </p:blipFill>
          <p:spPr>
            <a:xfrm>
              <a:off x="-1" y="-1"/>
              <a:ext cx="6437889" cy="454974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PhotoPortfolio">
  <a:themeElements>
    <a:clrScheme name="PhotoPortfolio">
      <a:dk1>
        <a:srgbClr val="72675A"/>
      </a:dk1>
      <a:lt1>
        <a:srgbClr val="184172"/>
      </a:lt1>
      <a:dk2>
        <a:srgbClr val="A7A7A7"/>
      </a:dk2>
      <a:lt2>
        <a:srgbClr val="535353"/>
      </a:lt2>
      <a:accent1>
        <a:srgbClr val="95ABBF"/>
      </a:accent1>
      <a:accent2>
        <a:srgbClr val="8FAC7A"/>
      </a:accent2>
      <a:accent3>
        <a:srgbClr val="C6C190"/>
      </a:accent3>
      <a:accent4>
        <a:srgbClr val="C2B18B"/>
      </a:accent4>
      <a:accent5>
        <a:srgbClr val="D9A774"/>
      </a:accent5>
      <a:accent6>
        <a:srgbClr val="B78367"/>
      </a:accent6>
      <a:hlink>
        <a:srgbClr val="0000FF"/>
      </a:hlink>
      <a:folHlink>
        <a:srgbClr val="FF00FF"/>
      </a:folHlink>
    </a:clrScheme>
    <a:fontScheme name="PhotoPortfolio">
      <a:majorFont>
        <a:latin typeface="Helvetica Neue"/>
        <a:ea typeface="Helvetica Neue"/>
        <a:cs typeface="Helvetica Neue"/>
      </a:majorFont>
      <a:minorFont>
        <a:latin typeface="Helvetica"/>
        <a:ea typeface="Helvetica"/>
        <a:cs typeface="Helvetica"/>
      </a:minorFont>
    </a:fontScheme>
    <a:fmtScheme name="Photo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84172"/>
        </a:solidFill>
        <a:ln w="25400" cap="flat">
          <a:solidFill>
            <a:schemeClr val="accent1"/>
          </a:solidFill>
          <a:prstDash val="solid"/>
          <a:round/>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PhotoPortfolio">
  <a:themeElements>
    <a:clrScheme name="PhotoPortfolio">
      <a:dk1>
        <a:srgbClr val="000000"/>
      </a:dk1>
      <a:lt1>
        <a:srgbClr val="FFFFFF"/>
      </a:lt1>
      <a:dk2>
        <a:srgbClr val="A7A7A7"/>
      </a:dk2>
      <a:lt2>
        <a:srgbClr val="535353"/>
      </a:lt2>
      <a:accent1>
        <a:srgbClr val="95ABBF"/>
      </a:accent1>
      <a:accent2>
        <a:srgbClr val="8FAC7A"/>
      </a:accent2>
      <a:accent3>
        <a:srgbClr val="C6C190"/>
      </a:accent3>
      <a:accent4>
        <a:srgbClr val="C2B18B"/>
      </a:accent4>
      <a:accent5>
        <a:srgbClr val="D9A774"/>
      </a:accent5>
      <a:accent6>
        <a:srgbClr val="B78367"/>
      </a:accent6>
      <a:hlink>
        <a:srgbClr val="0000FF"/>
      </a:hlink>
      <a:folHlink>
        <a:srgbClr val="FF00FF"/>
      </a:folHlink>
    </a:clrScheme>
    <a:fontScheme name="PhotoPortfolio">
      <a:majorFont>
        <a:latin typeface="Helvetica Neue"/>
        <a:ea typeface="Helvetica Neue"/>
        <a:cs typeface="Helvetica Neue"/>
      </a:majorFont>
      <a:minorFont>
        <a:latin typeface="Helvetica"/>
        <a:ea typeface="Helvetica"/>
        <a:cs typeface="Helvetica"/>
      </a:minorFont>
    </a:fontScheme>
    <a:fmtScheme name="Photo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84172"/>
        </a:solidFill>
        <a:ln w="25400" cap="flat">
          <a:solidFill>
            <a:schemeClr val="accent1"/>
          </a:solidFill>
          <a:prstDash val="solid"/>
          <a:round/>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300"/>
          </a:spcBef>
          <a:spcAft>
            <a:spcPts val="0"/>
          </a:spcAft>
          <a:buClrTx/>
          <a:buSzTx/>
          <a:buFontTx/>
          <a:buNone/>
          <a:tabLst/>
          <a:defRPr b="0" baseline="0" cap="none" i="0" spc="0" strike="noStrike" sz="5600" u="none" kumimoji="0" normalizeH="0">
            <a:ln>
              <a:noFill/>
            </a:ln>
            <a:solidFill>
              <a:srgbClr val="72675A"/>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