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5" r:id="rId8"/>
    <p:sldId id="263" r:id="rId9"/>
    <p:sldId id="264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0" d="100"/>
          <a:sy n="40" d="100"/>
        </p:scale>
        <p:origin x="8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berto c" userId="4b9f9db5781d8a2c" providerId="LiveId" clId="{D2F8B21A-E810-4475-9EA9-C5AC2334A29A}"/>
    <pc:docChg chg="undo custSel addSld delSld modSld sldOrd">
      <pc:chgData name="alberto c" userId="4b9f9db5781d8a2c" providerId="LiveId" clId="{D2F8B21A-E810-4475-9EA9-C5AC2334A29A}" dt="2026-09-17T22:45:16.427" v="37" actId="931"/>
      <pc:docMkLst>
        <pc:docMk/>
      </pc:docMkLst>
      <pc:sldChg chg="addSp modSp new mod">
        <pc:chgData name="alberto c" userId="4b9f9db5781d8a2c" providerId="LiveId" clId="{D2F8B21A-E810-4475-9EA9-C5AC2334A29A}" dt="2026-09-17T22:19:43.818" v="1" actId="931"/>
        <pc:sldMkLst>
          <pc:docMk/>
          <pc:sldMk cId="429648892" sldId="257"/>
        </pc:sldMkLst>
        <pc:picChg chg="add mod">
          <ac:chgData name="alberto c" userId="4b9f9db5781d8a2c" providerId="LiveId" clId="{D2F8B21A-E810-4475-9EA9-C5AC2334A29A}" dt="2026-09-17T22:19:43.818" v="1" actId="931"/>
          <ac:picMkLst>
            <pc:docMk/>
            <pc:sldMk cId="429648892" sldId="257"/>
            <ac:picMk id="3" creationId="{B0216AC4-624A-4D4C-619F-3AD92B11382E}"/>
          </ac:picMkLst>
        </pc:picChg>
      </pc:sldChg>
      <pc:sldChg chg="addSp modSp new mod">
        <pc:chgData name="alberto c" userId="4b9f9db5781d8a2c" providerId="LiveId" clId="{D2F8B21A-E810-4475-9EA9-C5AC2334A29A}" dt="2026-09-17T22:20:24.364" v="3" actId="931"/>
        <pc:sldMkLst>
          <pc:docMk/>
          <pc:sldMk cId="714684311" sldId="258"/>
        </pc:sldMkLst>
        <pc:picChg chg="add mod">
          <ac:chgData name="alberto c" userId="4b9f9db5781d8a2c" providerId="LiveId" clId="{D2F8B21A-E810-4475-9EA9-C5AC2334A29A}" dt="2026-09-17T22:20:24.364" v="3" actId="931"/>
          <ac:picMkLst>
            <pc:docMk/>
            <pc:sldMk cId="714684311" sldId="258"/>
            <ac:picMk id="3" creationId="{649735BD-C566-05C6-D1AA-BF79423050DA}"/>
          </ac:picMkLst>
        </pc:picChg>
      </pc:sldChg>
      <pc:sldChg chg="addSp modSp new mod">
        <pc:chgData name="alberto c" userId="4b9f9db5781d8a2c" providerId="LiveId" clId="{D2F8B21A-E810-4475-9EA9-C5AC2334A29A}" dt="2026-09-17T22:21:57.488" v="10" actId="931"/>
        <pc:sldMkLst>
          <pc:docMk/>
          <pc:sldMk cId="2310048165" sldId="259"/>
        </pc:sldMkLst>
        <pc:picChg chg="add mod">
          <ac:chgData name="alberto c" userId="4b9f9db5781d8a2c" providerId="LiveId" clId="{D2F8B21A-E810-4475-9EA9-C5AC2334A29A}" dt="2026-09-17T22:21:57.488" v="10" actId="931"/>
          <ac:picMkLst>
            <pc:docMk/>
            <pc:sldMk cId="2310048165" sldId="259"/>
            <ac:picMk id="3" creationId="{CE3B861F-74D0-3E0D-98E4-D90FD0CFAE9E}"/>
          </ac:picMkLst>
        </pc:picChg>
      </pc:sldChg>
      <pc:sldChg chg="addSp delSp modSp new del mod">
        <pc:chgData name="alberto c" userId="4b9f9db5781d8a2c" providerId="LiveId" clId="{D2F8B21A-E810-4475-9EA9-C5AC2334A29A}" dt="2026-09-17T22:25:24.049" v="23" actId="47"/>
        <pc:sldMkLst>
          <pc:docMk/>
          <pc:sldMk cId="3695817031" sldId="260"/>
        </pc:sldMkLst>
        <pc:picChg chg="add mod">
          <ac:chgData name="alberto c" userId="4b9f9db5781d8a2c" providerId="LiveId" clId="{D2F8B21A-E810-4475-9EA9-C5AC2334A29A}" dt="2026-09-17T22:21:08.657" v="6" actId="931"/>
          <ac:picMkLst>
            <pc:docMk/>
            <pc:sldMk cId="3695817031" sldId="260"/>
            <ac:picMk id="3" creationId="{498B0BF4-5556-51E8-5F0C-C900BDBC2D30}"/>
          </ac:picMkLst>
        </pc:picChg>
        <pc:picChg chg="add mod">
          <ac:chgData name="alberto c" userId="4b9f9db5781d8a2c" providerId="LiveId" clId="{D2F8B21A-E810-4475-9EA9-C5AC2334A29A}" dt="2026-09-17T22:21:35.850" v="7" actId="931"/>
          <ac:picMkLst>
            <pc:docMk/>
            <pc:sldMk cId="3695817031" sldId="260"/>
            <ac:picMk id="5" creationId="{A3C2BDA2-A6B7-05BE-FAEF-1AE9BBC05472}"/>
          </ac:picMkLst>
        </pc:picChg>
        <pc:inkChg chg="add del">
          <ac:chgData name="alberto c" userId="4b9f9db5781d8a2c" providerId="LiveId" clId="{D2F8B21A-E810-4475-9EA9-C5AC2334A29A}" dt="2026-09-17T22:21:47.530" v="9" actId="9405"/>
          <ac:inkMkLst>
            <pc:docMk/>
            <pc:sldMk cId="3695817031" sldId="260"/>
            <ac:inkMk id="6" creationId="{A2C3A2D2-DF27-7B23-81B3-B848F237179D}"/>
          </ac:inkMkLst>
        </pc:inkChg>
      </pc:sldChg>
      <pc:sldChg chg="addSp modSp new mod">
        <pc:chgData name="alberto c" userId="4b9f9db5781d8a2c" providerId="LiveId" clId="{D2F8B21A-E810-4475-9EA9-C5AC2334A29A}" dt="2026-09-17T22:22:23.339" v="13" actId="931"/>
        <pc:sldMkLst>
          <pc:docMk/>
          <pc:sldMk cId="304117696" sldId="261"/>
        </pc:sldMkLst>
        <pc:picChg chg="add mod">
          <ac:chgData name="alberto c" userId="4b9f9db5781d8a2c" providerId="LiveId" clId="{D2F8B21A-E810-4475-9EA9-C5AC2334A29A}" dt="2026-09-17T22:22:23.339" v="13" actId="931"/>
          <ac:picMkLst>
            <pc:docMk/>
            <pc:sldMk cId="304117696" sldId="261"/>
            <ac:picMk id="3" creationId="{464F08E7-E7A6-DD30-F043-DE82CEDA85C9}"/>
          </ac:picMkLst>
        </pc:picChg>
      </pc:sldChg>
      <pc:sldChg chg="addSp modSp new mod">
        <pc:chgData name="alberto c" userId="4b9f9db5781d8a2c" providerId="LiveId" clId="{D2F8B21A-E810-4475-9EA9-C5AC2334A29A}" dt="2026-09-17T22:22:45.027" v="14" actId="931"/>
        <pc:sldMkLst>
          <pc:docMk/>
          <pc:sldMk cId="4000762914" sldId="262"/>
        </pc:sldMkLst>
        <pc:picChg chg="add mod">
          <ac:chgData name="alberto c" userId="4b9f9db5781d8a2c" providerId="LiveId" clId="{D2F8B21A-E810-4475-9EA9-C5AC2334A29A}" dt="2026-09-17T22:22:45.027" v="14" actId="931"/>
          <ac:picMkLst>
            <pc:docMk/>
            <pc:sldMk cId="4000762914" sldId="262"/>
            <ac:picMk id="3" creationId="{B918844D-1CFD-B943-951B-19B33AE91AE4}"/>
          </ac:picMkLst>
        </pc:picChg>
      </pc:sldChg>
      <pc:sldChg chg="addSp modSp new mod">
        <pc:chgData name="alberto c" userId="4b9f9db5781d8a2c" providerId="LiveId" clId="{D2F8B21A-E810-4475-9EA9-C5AC2334A29A}" dt="2026-09-17T22:23:23.464" v="17" actId="931"/>
        <pc:sldMkLst>
          <pc:docMk/>
          <pc:sldMk cId="3929109468" sldId="263"/>
        </pc:sldMkLst>
        <pc:picChg chg="add mod">
          <ac:chgData name="alberto c" userId="4b9f9db5781d8a2c" providerId="LiveId" clId="{D2F8B21A-E810-4475-9EA9-C5AC2334A29A}" dt="2026-09-17T22:23:23.464" v="17" actId="931"/>
          <ac:picMkLst>
            <pc:docMk/>
            <pc:sldMk cId="3929109468" sldId="263"/>
            <ac:picMk id="3" creationId="{761B4772-FD53-44CC-7A91-29A43F5F03B3}"/>
          </ac:picMkLst>
        </pc:picChg>
      </pc:sldChg>
      <pc:sldChg chg="addSp modSp new mod">
        <pc:chgData name="alberto c" userId="4b9f9db5781d8a2c" providerId="LiveId" clId="{D2F8B21A-E810-4475-9EA9-C5AC2334A29A}" dt="2026-09-17T22:37:49.717" v="34" actId="9405"/>
        <pc:sldMkLst>
          <pc:docMk/>
          <pc:sldMk cId="2396158814" sldId="264"/>
        </pc:sldMkLst>
        <pc:picChg chg="add mod">
          <ac:chgData name="alberto c" userId="4b9f9db5781d8a2c" providerId="LiveId" clId="{D2F8B21A-E810-4475-9EA9-C5AC2334A29A}" dt="2026-09-17T22:23:45.293" v="18" actId="931"/>
          <ac:picMkLst>
            <pc:docMk/>
            <pc:sldMk cId="2396158814" sldId="264"/>
            <ac:picMk id="3" creationId="{74F548A1-EA02-B9B7-F557-152A93A3F9A8}"/>
          </ac:picMkLst>
        </pc:picChg>
        <pc:inkChg chg="add">
          <ac:chgData name="alberto c" userId="4b9f9db5781d8a2c" providerId="LiveId" clId="{D2F8B21A-E810-4475-9EA9-C5AC2334A29A}" dt="2026-09-17T22:37:49.717" v="34" actId="9405"/>
          <ac:inkMkLst>
            <pc:docMk/>
            <pc:sldMk cId="2396158814" sldId="264"/>
            <ac:inkMk id="4" creationId="{5447F4F4-298A-097D-3F6F-AD97ED9D469C}"/>
          </ac:inkMkLst>
        </pc:inkChg>
      </pc:sldChg>
      <pc:sldChg chg="addSp modSp new mod ord">
        <pc:chgData name="alberto c" userId="4b9f9db5781d8a2c" providerId="LiveId" clId="{D2F8B21A-E810-4475-9EA9-C5AC2334A29A}" dt="2026-09-17T22:28:28.804" v="26" actId="931"/>
        <pc:sldMkLst>
          <pc:docMk/>
          <pc:sldMk cId="3694621952" sldId="265"/>
        </pc:sldMkLst>
        <pc:picChg chg="add mod">
          <ac:chgData name="alberto c" userId="4b9f9db5781d8a2c" providerId="LiveId" clId="{D2F8B21A-E810-4475-9EA9-C5AC2334A29A}" dt="2026-09-17T22:28:28.804" v="26" actId="931"/>
          <ac:picMkLst>
            <pc:docMk/>
            <pc:sldMk cId="3694621952" sldId="265"/>
            <ac:picMk id="3" creationId="{5CE55273-82EC-043C-8AE1-0FCA22A3E33C}"/>
          </ac:picMkLst>
        </pc:picChg>
      </pc:sldChg>
      <pc:sldChg chg="addSp delSp modSp new del mod">
        <pc:chgData name="alberto c" userId="4b9f9db5781d8a2c" providerId="LiveId" clId="{D2F8B21A-E810-4475-9EA9-C5AC2334A29A}" dt="2026-09-17T22:34:55.255" v="28" actId="47"/>
        <pc:sldMkLst>
          <pc:docMk/>
          <pc:sldMk cId="381504566" sldId="266"/>
        </pc:sldMkLst>
        <pc:graphicFrameChg chg="add del modGraphic">
          <ac:chgData name="alberto c" userId="4b9f9db5781d8a2c" providerId="LiveId" clId="{D2F8B21A-E810-4475-9EA9-C5AC2334A29A}" dt="2026-09-17T22:25:13.695" v="22" actId="478"/>
          <ac:graphicFrameMkLst>
            <pc:docMk/>
            <pc:sldMk cId="381504566" sldId="266"/>
            <ac:graphicFrameMk id="3" creationId="{0B04B08D-AFE9-D9B9-AAE3-53A4B92D57C8}"/>
          </ac:graphicFrameMkLst>
        </pc:graphicFrameChg>
        <pc:picChg chg="add mod">
          <ac:chgData name="alberto c" userId="4b9f9db5781d8a2c" providerId="LiveId" clId="{D2F8B21A-E810-4475-9EA9-C5AC2334A29A}" dt="2026-09-17T22:34:44.234" v="27" actId="931"/>
          <ac:picMkLst>
            <pc:docMk/>
            <pc:sldMk cId="381504566" sldId="266"/>
            <ac:picMk id="5" creationId="{05419C08-72DA-6134-C4CE-1F8C3F178A54}"/>
          </ac:picMkLst>
        </pc:picChg>
      </pc:sldChg>
      <pc:sldChg chg="addSp modSp new mod">
        <pc:chgData name="alberto c" userId="4b9f9db5781d8a2c" providerId="LiveId" clId="{D2F8B21A-E810-4475-9EA9-C5AC2334A29A}" dt="2026-09-17T22:35:43.259" v="30" actId="931"/>
        <pc:sldMkLst>
          <pc:docMk/>
          <pc:sldMk cId="1783847436" sldId="266"/>
        </pc:sldMkLst>
        <pc:picChg chg="add mod">
          <ac:chgData name="alberto c" userId="4b9f9db5781d8a2c" providerId="LiveId" clId="{D2F8B21A-E810-4475-9EA9-C5AC2334A29A}" dt="2026-09-17T22:35:43.259" v="30" actId="931"/>
          <ac:picMkLst>
            <pc:docMk/>
            <pc:sldMk cId="1783847436" sldId="266"/>
            <ac:picMk id="3" creationId="{85A557E6-1C37-17D2-7E86-5C3527816863}"/>
          </ac:picMkLst>
        </pc:picChg>
      </pc:sldChg>
      <pc:sldChg chg="addSp delSp modSp new mod">
        <pc:chgData name="alberto c" userId="4b9f9db5781d8a2c" providerId="LiveId" clId="{D2F8B21A-E810-4475-9EA9-C5AC2334A29A}" dt="2026-09-17T22:45:00.973" v="35" actId="931"/>
        <pc:sldMkLst>
          <pc:docMk/>
          <pc:sldMk cId="1084959780" sldId="267"/>
        </pc:sldMkLst>
        <pc:picChg chg="add del mod">
          <ac:chgData name="alberto c" userId="4b9f9db5781d8a2c" providerId="LiveId" clId="{D2F8B21A-E810-4475-9EA9-C5AC2334A29A}" dt="2026-09-17T22:37:02.434" v="33" actId="931"/>
          <ac:picMkLst>
            <pc:docMk/>
            <pc:sldMk cId="1084959780" sldId="267"/>
            <ac:picMk id="3" creationId="{1AD8AD3E-E818-5970-ADF7-CE75C61BB086}"/>
          </ac:picMkLst>
        </pc:picChg>
        <pc:picChg chg="add mod">
          <ac:chgData name="alberto c" userId="4b9f9db5781d8a2c" providerId="LiveId" clId="{D2F8B21A-E810-4475-9EA9-C5AC2334A29A}" dt="2026-09-17T22:45:00.973" v="35" actId="931"/>
          <ac:picMkLst>
            <pc:docMk/>
            <pc:sldMk cId="1084959780" sldId="267"/>
            <ac:picMk id="5" creationId="{C7943194-F174-F894-2449-C0059113DBA5}"/>
          </ac:picMkLst>
        </pc:picChg>
      </pc:sldChg>
      <pc:sldChg chg="addSp modSp new mod">
        <pc:chgData name="alberto c" userId="4b9f9db5781d8a2c" providerId="LiveId" clId="{D2F8B21A-E810-4475-9EA9-C5AC2334A29A}" dt="2026-09-17T22:45:16.427" v="37" actId="931"/>
        <pc:sldMkLst>
          <pc:docMk/>
          <pc:sldMk cId="896717473" sldId="268"/>
        </pc:sldMkLst>
        <pc:picChg chg="add mod">
          <ac:chgData name="alberto c" userId="4b9f9db5781d8a2c" providerId="LiveId" clId="{D2F8B21A-E810-4475-9EA9-C5AC2334A29A}" dt="2026-09-17T22:45:16.427" v="37" actId="931"/>
          <ac:picMkLst>
            <pc:docMk/>
            <pc:sldMk cId="896717473" sldId="268"/>
            <ac:picMk id="3" creationId="{931F489B-8BEB-3E71-BBE9-0D8B5EABC63B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22:37:49.7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53 4745,'0'0'3591,"8"-8"-1988,-1 8-513,1-7-256,-1 7-514,0-8 1,1 8-64,-1-7 191,1 7 130,-1-7 512,1-1-898,-1 1-1474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EF252C-B82F-0C6E-F832-113DF785C5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DE4A2D1-2770-C1DE-6116-67840D2E4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5687D50-0F68-9507-2222-8731C2E0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9EBC03-BD93-3F3F-7997-EADCEB42F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F9DD4A-C240-31AF-C501-8E46229BD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5790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D2717F-7AE0-A8C0-7254-848FAE681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B1E115-DBF7-0201-6D2E-31D68FED8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900F20B-8903-A73E-3017-A6CB1585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91BA19-7CF9-6287-4D19-0E2594B34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519768-8655-21A9-4D04-C3560B357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4601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F0E784-E21F-7DA3-8C41-EA1F333BF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EF1DFF-01CD-D480-0070-3C360DC18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D03FBC-799D-32A5-D6B6-299B39ED2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7B577B-7608-C70D-9A46-4F61ECAF5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8452B2-0CEF-CF57-1B40-92AE566A4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0083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171C67-8197-3415-F6EC-8C3235EB6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B81983-7292-EF6D-429D-E73A55998B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F83B398-1568-A9D7-7178-0F44D97DE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05FF107-C8F5-6803-32CA-3DF03EF8D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7BA7573-76A2-152F-A658-A8C67C717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67F9F64-46EE-53E0-AE61-6B43205B1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9430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DEB201-D6B4-06B0-D31B-AD802306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44DA6D5-4133-F851-1578-783A0F02A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CCD46A1-8D35-2126-150C-6123562846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317714A-6DFB-D78C-2556-AA2C4CF272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F1317C6-C813-2635-C674-A3FD45F6C1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1CB6CD7-7E80-98AD-3303-810AEE36F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4903B31-8B92-5C8F-71A0-838453F46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5DD7607-E54D-6D82-0653-5EAB5900E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354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FF5309-B9C2-F00A-FAD2-0ED14FDF3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524FAB8-7493-619E-A0C9-72D034ECB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CE0369E-E16B-16A4-E645-EC9F9497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C02DE68-A3FA-AA86-B4C3-FAAD07C20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5921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5B3BFAD-B8A4-CBC0-C3CA-1094DA2A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D8AEE6-CA9F-7BCD-4F62-F47765F0E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9B134BD-E20E-58BF-DA3C-98ADA8F1F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4564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FD5456-FDB9-916D-CDBC-EADB80FC5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8CFF3A-8D04-B311-37A1-1130707FF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94631D3-CA9A-DBA7-CEFF-2A31ED36C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DDA28D-2D92-708D-5FAA-51478FCC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C7EB234-90EB-E15F-E4FC-5903169BD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87E96E8-9BAF-01B2-6FAD-53895200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212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D20508-23C6-41B9-34BC-46895CD58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404BCD1-2F4E-91A1-E6A0-A7759A1423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B4EAC72-0610-3C49-2DF7-C731B3A98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F23FD61-36CA-991B-6D3B-83E599976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D9FAF3-E665-DB15-6F68-E51F5F29C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7A27AF6-CAA1-578F-6A8F-E815B76D8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578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BF648F-8C68-57B9-33DC-A8E0AACF1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6C66E1-CF0B-51C0-0E31-88A0E3561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788803-FBAA-2CC2-2CD3-07CECD35E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5F8130-F1BF-989B-A759-5961ECD17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5EB5A9B-3388-3B67-C57D-909C82DF0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4583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CA237DB-2371-E0D9-5DA6-6E196B4FAE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07B549D-4AD8-21A9-9A64-70BA39782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B6F2E5-B805-D1E2-FA68-A6F9440B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8420DF-E73F-DDD8-A34C-3AE3E97D6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D49321-FC7D-A3B3-DB69-0AB10276A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4143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1C1685A-85D6-77F3-CB02-423549BBC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F1B66B3-4D1C-D152-6E14-9116BA556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82583C-B7B1-A0B9-7089-A4CB86B961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90AC56-8E04-4AFE-9B8F-65974420416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F53FCA-8904-2142-EBE0-335B2D537D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724C392-68ED-7F1F-78C3-6E30F044C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FC530-6D02-4445-A559-32C2AAAF4D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120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2B0739AB-2B55-905A-4FD7-2160F3D98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912" y="146050"/>
            <a:ext cx="5777738" cy="656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120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0216AC4-624A-4D4C-619F-3AD92B113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532" y="0"/>
            <a:ext cx="9620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48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49735BD-C566-05C6-D1AA-BF7942305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10" y="0"/>
            <a:ext cx="10035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84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E3B861F-74D0-3E0D-98E4-D90FD0CFA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75" y="0"/>
            <a:ext cx="5296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48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64F08E7-E7A6-DD30-F043-DE82CEDA8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108" y="0"/>
            <a:ext cx="52417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7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918844D-1CFD-B943-951B-19B33AE91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31" y="0"/>
            <a:ext cx="5215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62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CE55273-82EC-043C-8AE1-0FCA22A3E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638" y="0"/>
            <a:ext cx="8876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21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61B4772-FD53-44CC-7A91-29A43F5F0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8"/>
            <a:ext cx="12192000" cy="685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109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4F548A1-EA02-B9B7-F557-152A93A3F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450" y="1301750"/>
            <a:ext cx="6007100" cy="42545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5447F4F4-298A-097D-3F6F-AD97ED9D469C}"/>
                  </a:ext>
                </a:extLst>
              </p14:cNvPr>
              <p14:cNvContentPartPr/>
              <p14:nvPr/>
            </p14:nvContentPartPr>
            <p14:xfrm>
              <a:off x="6155564" y="-6745"/>
              <a:ext cx="29880" cy="1908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5447F4F4-298A-097D-3F6F-AD97ED9D469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49444" y="-12865"/>
                <a:ext cx="42120" cy="3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6158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5A557E6-1C37-17D2-7E86-5C3527816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17" y="0"/>
            <a:ext cx="9196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47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7943194-F174-F894-2449-C0059113D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859" y="0"/>
            <a:ext cx="8580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59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31F489B-8BEB-3E71-BBE9-0D8B5EABC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35" y="0"/>
            <a:ext cx="106413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174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c</dc:creator>
  <cp:lastModifiedBy>alberto c</cp:lastModifiedBy>
  <cp:revision>1</cp:revision>
  <dcterms:created xsi:type="dcterms:W3CDTF">2026-09-07T23:38:43Z</dcterms:created>
  <dcterms:modified xsi:type="dcterms:W3CDTF">2026-09-21T13:38:30Z</dcterms:modified>
</cp:coreProperties>
</file>