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15" autoAdjust="0"/>
    <p:restoredTop sz="94660"/>
  </p:normalViewPr>
  <p:slideViewPr>
    <p:cSldViewPr snapToGrid="0">
      <p:cViewPr varScale="1">
        <p:scale>
          <a:sx n="90" d="100"/>
          <a:sy n="90" d="100"/>
        </p:scale>
        <p:origin x="87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40410"/>
            <a:ext cx="10813067" cy="783835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3600" dirty="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998185"/>
            <a:ext cx="10813067" cy="541508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</a:lstStyle>
          <a:p>
            <a:pPr lvl="0"/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62974" y="1606318"/>
            <a:ext cx="11268845" cy="479145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B12FF42-78AA-43B7-BE38-617D6A986F75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FC4771-5A22-2E68-AB04-0949D0A15B66}"/>
              </a:ext>
            </a:extLst>
          </p:cNvPr>
          <p:cNvCxnSpPr>
            <a:cxnSpLocks/>
          </p:cNvCxnSpPr>
          <p:nvPr/>
        </p:nvCxnSpPr>
        <p:spPr>
          <a:xfrm flipH="1">
            <a:off x="0" y="159971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AA95C5A-6D75-9E1D-C459-7F2022E84F55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0ED5AC1-9F96-A868-7F45-523BF1A45E7C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60E1F764-5B01-7711-9CF1-7EA13A629701}"/>
              </a:ext>
            </a:extLst>
          </p:cNvPr>
          <p:cNvCxnSpPr>
            <a:cxnSpLocks/>
          </p:cNvCxnSpPr>
          <p:nvPr/>
        </p:nvCxnSpPr>
        <p:spPr>
          <a:xfrm flipH="1">
            <a:off x="0" y="639617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359764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60221"/>
            <a:ext cx="10515600" cy="1330468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2004291"/>
            <a:ext cx="10515600" cy="41726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88F8D0-0E9B-4650-859F-69E8A62E8B3F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76D044F-5574-D6D7-2A47-5069E411C22F}"/>
              </a:ext>
            </a:extLst>
          </p:cNvPr>
          <p:cNvCxnSpPr>
            <a:cxnSpLocks/>
          </p:cNvCxnSpPr>
          <p:nvPr/>
        </p:nvCxnSpPr>
        <p:spPr>
          <a:xfrm flipH="1">
            <a:off x="0" y="1825625"/>
            <a:ext cx="12210293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06187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72445" y="1480212"/>
            <a:ext cx="3849131" cy="2871351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772446" y="5410440"/>
            <a:ext cx="3849128" cy="1068207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69E8996-63F9-282F-EB89-823A9E405F9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04414" cy="6859634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429501" y="6445997"/>
            <a:ext cx="2955465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26650" y="6445997"/>
            <a:ext cx="1353059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AD495F72-74F9-4C7D-96DC-BB7900DFF168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8BE003B-9AA9-5AAB-16A3-CC8CD5997AAA}"/>
              </a:ext>
            </a:extLst>
          </p:cNvPr>
          <p:cNvCxnSpPr>
            <a:cxnSpLocks/>
          </p:cNvCxnSpPr>
          <p:nvPr/>
        </p:nvCxnSpPr>
        <p:spPr>
          <a:xfrm flipH="1">
            <a:off x="7206802" y="5031087"/>
            <a:ext cx="498519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0CBC2A1-BC50-27CD-C764-435FA7A59ABD}"/>
              </a:ext>
            </a:extLst>
          </p:cNvPr>
          <p:cNvCxnSpPr>
            <a:cxnSpLocks/>
          </p:cNvCxnSpPr>
          <p:nvPr/>
        </p:nvCxnSpPr>
        <p:spPr>
          <a:xfrm>
            <a:off x="720680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233888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09CE9-F18C-5020-CF43-5960AFE654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6222" y="1246912"/>
            <a:ext cx="8919556" cy="3050766"/>
          </a:xfrm>
        </p:spPr>
        <p:txBody>
          <a:bodyPr anchor="ctr">
            <a:normAutofit/>
          </a:bodyPr>
          <a:lstStyle>
            <a:lvl1pPr algn="ctr">
              <a:defRPr sz="5400">
                <a:solidFill>
                  <a:schemeClr val="tx2">
                    <a:alpha val="90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16B3AA5-F8D6-AB69-241F-6F8F1DD41E5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51378" y="5345199"/>
            <a:ext cx="7289245" cy="118403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8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E78127-77D8-DF99-4AE0-F322800B05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D04168-7304-004B-C2F6-42E38FDC59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545FD76-1DE6-4A1C-9609-D2819734F8F3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C58464-EE0F-215A-2FA8-F434687B9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7C4A186-7A3C-2849-F4A7-5B5565EB29E6}"/>
              </a:ext>
            </a:extLst>
          </p:cNvPr>
          <p:cNvCxnSpPr>
            <a:cxnSpLocks/>
          </p:cNvCxnSpPr>
          <p:nvPr/>
        </p:nvCxnSpPr>
        <p:spPr>
          <a:xfrm flipH="1">
            <a:off x="0" y="5016433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0C7E87E-EC44-47F9-6172-5EEA03DE5D87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1596824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22D6AD5-6168-B411-89A9-90C82303B25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EC6DA0-2CB8-AFC5-DB06-AB9235983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838087"/>
            <a:ext cx="8932653" cy="3312544"/>
          </a:xfrm>
        </p:spPr>
        <p:txBody>
          <a:bodyPr anchor="b">
            <a:normAutofit/>
          </a:bodyPr>
          <a:lstStyle>
            <a:lvl1pPr>
              <a:lnSpc>
                <a:spcPct val="80000"/>
              </a:lnSpc>
              <a:defRPr sz="6600" cap="all" baseline="0">
                <a:solidFill>
                  <a:schemeClr val="tx2">
                    <a:alpha val="55000"/>
                  </a:schemeClr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E16A9F-28B9-2207-66D3-D952EB7EC8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-789870"/>
            <a:ext cx="10515600" cy="638352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bg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3F77F-C41D-1011-B9F4-A5DE814F43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751081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8CD507-925C-84B3-8F49-9F3B91209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AC6904D-FBDC-4E1E-863E-C45FAD9DD85B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C13B4AE-32E8-CAFF-4A3C-6CBE4FFFA8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9BFA0DE8-9E4B-D747-CB64-14B8DEDC02EA}"/>
              </a:ext>
            </a:extLst>
          </p:cNvPr>
          <p:cNvCxnSpPr>
            <a:cxnSpLocks/>
          </p:cNvCxnSpPr>
          <p:nvPr/>
        </p:nvCxnSpPr>
        <p:spPr>
          <a:xfrm flipH="1">
            <a:off x="0" y="1367580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1EB75EB-F27E-271A-C843-4096E1F19057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8012786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Agen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02D18C4-A1A8-6CA4-B4A2-0E9791DC7F7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22507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479085" y="2249592"/>
            <a:ext cx="6100623" cy="3787062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0A4DEF6-D0A5-424B-A38E-B8028C0E0D08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3126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0D0A563-F018-FFF1-B911-D69E42CEEAA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63362"/>
            <a:ext cx="11130279" cy="1162632"/>
          </a:xfrm>
        </p:spPr>
        <p:txBody>
          <a:bodyPr anchor="ctr">
            <a:normAutofit/>
          </a:bodyPr>
          <a:lstStyle>
            <a:lvl1pPr>
              <a:defRPr sz="7200" cap="all" baseline="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DA2B1BE-7DDF-C8B4-6A46-21B5A0257D08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8364" y="1830708"/>
            <a:ext cx="5321063" cy="456392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46552" y="2191025"/>
            <a:ext cx="5733156" cy="3894807"/>
          </a:xfrm>
        </p:spPr>
        <p:txBody>
          <a:bodyPr vert="horz" lIns="91440" tIns="45720" rIns="91440" bIns="45720" rtlCol="0">
            <a:normAutofit/>
          </a:bodyPr>
          <a:lstStyle>
            <a:lvl1pPr marL="457200" indent="-457200">
              <a:buFont typeface="+mj-lt"/>
              <a:buAutoNum type="arabicPeriod"/>
              <a:defRPr lang="en-US" sz="2000" dirty="0">
                <a:solidFill>
                  <a:schemeClr val="tx2"/>
                </a:solidFill>
              </a:defRPr>
            </a:lvl1pPr>
            <a:lvl2pPr marL="571500" indent="-342900">
              <a:buFont typeface="+mj-lt"/>
              <a:buAutoNum type="arabicPeriod"/>
              <a:defRPr lang="en-US" sz="1800" dirty="0">
                <a:solidFill>
                  <a:schemeClr val="tx2"/>
                </a:solidFill>
              </a:defRPr>
            </a:lvl2pPr>
            <a:lvl3pPr marL="800100" indent="-342900">
              <a:buFont typeface="+mj-lt"/>
              <a:buAutoNum type="arabicPeriod"/>
              <a:defRPr lang="en-US" sz="1600" dirty="0">
                <a:solidFill>
                  <a:schemeClr val="tx2"/>
                </a:solidFill>
              </a:defRPr>
            </a:lvl3pPr>
            <a:lvl4pPr marL="10287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4pPr>
            <a:lvl5pPr marL="1257300" indent="-342900">
              <a:buFont typeface="+mj-lt"/>
              <a:buAutoNum type="arabicPeriod"/>
              <a:defRPr lang="en-US" sz="1400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B09C6DF-0139-4F07-BF9C-4309D0C9DCA6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06406B2-3637-5849-867E-A0ADC9D9DDA5}"/>
              </a:ext>
            </a:extLst>
          </p:cNvPr>
          <p:cNvCxnSpPr>
            <a:cxnSpLocks/>
          </p:cNvCxnSpPr>
          <p:nvPr/>
        </p:nvCxnSpPr>
        <p:spPr>
          <a:xfrm flipH="1">
            <a:off x="0" y="1822345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0E47964-42E3-09B6-4B3F-96D1060D072B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5DD64E6-257D-65B2-D2A7-6A1002E1E580}"/>
              </a:ext>
            </a:extLst>
          </p:cNvPr>
          <p:cNvCxnSpPr>
            <a:cxnSpLocks/>
          </p:cNvCxnSpPr>
          <p:nvPr/>
        </p:nvCxnSpPr>
        <p:spPr>
          <a:xfrm>
            <a:off x="5321065" y="1822345"/>
            <a:ext cx="0" cy="5035655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096078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1299"/>
            <a:ext cx="3689927" cy="1486906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4515" y="2780147"/>
            <a:ext cx="6567049" cy="335987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2F4876-ABF6-46E9-AABB-9093F4FF9830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BF5C1EC-3A2D-2E51-65A6-6155B3776C4A}"/>
              </a:ext>
            </a:extLst>
          </p:cNvPr>
          <p:cNvCxnSpPr>
            <a:cxnSpLocks/>
          </p:cNvCxnSpPr>
          <p:nvPr/>
        </p:nvCxnSpPr>
        <p:spPr>
          <a:xfrm flipH="1">
            <a:off x="0" y="239797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797FEE4-9B7E-CE58-4AA3-EC6E3E1861F3}"/>
              </a:ext>
            </a:extLst>
          </p:cNvPr>
          <p:cNvCxnSpPr>
            <a:cxnSpLocks/>
          </p:cNvCxnSpPr>
          <p:nvPr/>
        </p:nvCxnSpPr>
        <p:spPr>
          <a:xfrm>
            <a:off x="4469245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950062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  <p15:guide id="3" pos="3360">
          <p15:clr>
            <a:srgbClr val="FBAE40"/>
          </p15:clr>
        </p15:guide>
        <p15:guide id="4" pos="2928">
          <p15:clr>
            <a:srgbClr val="FBAE40"/>
          </p15:clr>
        </p15:guide>
        <p15:guide id="5" pos="475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720473"/>
            <a:ext cx="3664107" cy="3864052"/>
          </a:xfrm>
        </p:spPr>
        <p:txBody>
          <a:bodyPr anchor="t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0349" y="720473"/>
            <a:ext cx="6309360" cy="5303520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9649F7-D424-4C48-9F1A-F9E6A6464624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A6AC6891-86BE-FF41-E94E-AB97BFFB2322}"/>
              </a:ext>
            </a:extLst>
          </p:cNvPr>
          <p:cNvCxnSpPr>
            <a:cxnSpLocks/>
          </p:cNvCxnSpPr>
          <p:nvPr/>
        </p:nvCxnSpPr>
        <p:spPr>
          <a:xfrm>
            <a:off x="464346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E151E503-5C8D-3CDA-5CC2-A56B4F2A619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596166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11995" y="559483"/>
            <a:ext cx="6825541" cy="1009652"/>
          </a:xfrm>
        </p:spPr>
        <p:txBody>
          <a:bodyPr anchor="b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421943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11994" y="2083837"/>
            <a:ext cx="6825545" cy="4032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811448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20E1D3-9897-4F62-B20F-820B96903029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423739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4425535" y="1810995"/>
            <a:ext cx="7750205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0574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72644" y="669386"/>
            <a:ext cx="7231413" cy="100584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994" y="-5468"/>
            <a:ext cx="4011836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2644" y="1812385"/>
            <a:ext cx="7231407" cy="44238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408011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DCD3FE-7D00-42C8-AAA1-7B40C480DCD1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009212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2851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80728"/>
            <a:ext cx="7281067" cy="100584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3728"/>
            <a:ext cx="7281061" cy="442385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195489" y="-6369"/>
            <a:ext cx="3996512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49B79-F7D7-4EC9-B39C-00EEEABA80A1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818828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2623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678485"/>
            <a:ext cx="6369370" cy="1005840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21484"/>
            <a:ext cx="6360897" cy="429218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77100" y="-8466"/>
            <a:ext cx="4914895" cy="6398066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0DCB73-7DFF-41E9-94AE-03DDC0983D5F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727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49437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58145"/>
            <a:ext cx="4000497" cy="1679799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272880"/>
            <a:ext cx="4000497" cy="378949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53323" y="0"/>
            <a:ext cx="733867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4000500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6F4089-B0B8-4924-B485-08424C78200C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254AC9C-312D-B8D1-5D04-C0CE07B464DB}"/>
              </a:ext>
            </a:extLst>
          </p:cNvPr>
          <p:cNvCxnSpPr>
            <a:cxnSpLocks/>
          </p:cNvCxnSpPr>
          <p:nvPr/>
        </p:nvCxnSpPr>
        <p:spPr>
          <a:xfrm>
            <a:off x="4849331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823190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9922" y="458144"/>
            <a:ext cx="3909536" cy="1485873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268396" cy="6396281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39922" y="2463789"/>
            <a:ext cx="3909534" cy="356109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58CB80-2CED-4065-90C6-0999AD9EE7FC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9854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BA67EAFE-BA64-2156-9780-AA400F6F3026}"/>
              </a:ext>
            </a:extLst>
          </p:cNvPr>
          <p:cNvCxnSpPr>
            <a:cxnSpLocks/>
          </p:cNvCxnSpPr>
          <p:nvPr/>
        </p:nvCxnSpPr>
        <p:spPr>
          <a:xfrm>
            <a:off x="7271347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4F2342-86AA-3EA4-EB3B-2DB8D68315E6}"/>
              </a:ext>
            </a:extLst>
          </p:cNvPr>
          <p:cNvCxnSpPr>
            <a:cxnSpLocks/>
          </p:cNvCxnSpPr>
          <p:nvPr/>
        </p:nvCxnSpPr>
        <p:spPr>
          <a:xfrm flipH="1">
            <a:off x="7227420" y="2212509"/>
            <a:ext cx="493532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01228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959530"/>
            <a:ext cx="3512409" cy="2199864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3B441162-7125-E1E0-1B82-FCC1AB84227E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857" y="-1"/>
            <a:ext cx="12192000" cy="364897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23613" y="3959529"/>
            <a:ext cx="7011183" cy="2369547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1" y="6445997"/>
            <a:ext cx="3543299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C6F935-567A-4AB6-A4C6-B3A3054E8F97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FF81FBD-8D67-B5E4-E22E-74E98EF89F80}"/>
              </a:ext>
            </a:extLst>
          </p:cNvPr>
          <p:cNvCxnSpPr>
            <a:cxnSpLocks/>
          </p:cNvCxnSpPr>
          <p:nvPr/>
        </p:nvCxnSpPr>
        <p:spPr>
          <a:xfrm>
            <a:off x="4290210" y="3648976"/>
            <a:ext cx="0" cy="3209024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78892870-1B48-2935-21E8-3BC6F474C661}"/>
              </a:ext>
            </a:extLst>
          </p:cNvPr>
          <p:cNvCxnSpPr>
            <a:cxnSpLocks/>
          </p:cNvCxnSpPr>
          <p:nvPr/>
        </p:nvCxnSpPr>
        <p:spPr>
          <a:xfrm flipH="1">
            <a:off x="-857" y="3654706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43141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377072"/>
            <a:ext cx="4958078" cy="1225485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842182"/>
            <a:ext cx="5758172" cy="4546457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76142" y="377072"/>
            <a:ext cx="5558655" cy="579748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A916D-ECC1-407F-9384-347E5A5D7944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5758174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1842182"/>
            <a:ext cx="5758174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959541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58AB8C-6B7B-EBD3-4D71-F5150448D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1" y="4407360"/>
            <a:ext cx="3543299" cy="1732820"/>
          </a:xfrm>
        </p:spPr>
        <p:txBody>
          <a:bodyPr anchor="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FBB1EB8E-9C26-DC32-8498-7F599839255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" y="466598"/>
            <a:ext cx="4460008" cy="3601433"/>
          </a:xfrm>
          <a:blipFill dpi="0" rotWithShape="1">
            <a:blip r:embed="rId2">
              <a:alphaModFix amt="8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327223-CF88-A3FD-E8DF-370D7C19B1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92635" y="788704"/>
            <a:ext cx="6730614" cy="538585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E38D70-266E-0D00-4BB2-CEF20A35B7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543300" cy="365125"/>
          </a:xfrm>
        </p:spPr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DC28223-FDFF-908F-158A-3401127BA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24D50-69B4-493C-AABF-53036A8D79F6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F0CF0-00B7-2F2A-2E49-88AB87A20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EB92977-9D16-C370-F779-0B9C67993046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0F4F50A3-1136-13EC-E499-F6DDCBFE375F}"/>
              </a:ext>
            </a:extLst>
          </p:cNvPr>
          <p:cNvCxnSpPr>
            <a:cxnSpLocks/>
          </p:cNvCxnSpPr>
          <p:nvPr/>
        </p:nvCxnSpPr>
        <p:spPr>
          <a:xfrm flipH="1">
            <a:off x="0" y="4068031"/>
            <a:ext cx="4460008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B57362BC-3CD1-D6F5-CB9B-B2AAD7EAD176}"/>
              </a:ext>
            </a:extLst>
          </p:cNvPr>
          <p:cNvCxnSpPr>
            <a:cxnSpLocks/>
          </p:cNvCxnSpPr>
          <p:nvPr/>
        </p:nvCxnSpPr>
        <p:spPr>
          <a:xfrm>
            <a:off x="4460008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D58D1-F636-9620-582E-41FBB707092B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538966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1F6A87-CC7B-D4BD-1F6A-C3948971C39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B5B8561-D435-07DE-2456-79994CDFB8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88720" y="5264780"/>
            <a:ext cx="9811512" cy="1097280"/>
          </a:xfrm>
        </p:spPr>
        <p:txBody>
          <a:bodyPr vert="horz" lIns="91440" tIns="45720" rIns="91440" bIns="45720" rtlCol="0" anchor="ctr">
            <a:normAutofit/>
          </a:bodyPr>
          <a:lstStyle>
            <a:lvl1pPr algn="ctr">
              <a:lnSpc>
                <a:spcPct val="110000"/>
              </a:lnSpc>
              <a:defRPr lang="en-US" sz="2800" cap="all" spc="100" baseline="0" dirty="0">
                <a:solidFill>
                  <a:schemeClr val="tx2">
                    <a:lumMod val="90000"/>
                  </a:schemeClr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Click to edit Master title styles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42AC33E-6837-F850-DF64-4475DAA059EE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493776" y="676656"/>
            <a:ext cx="11201400" cy="4206240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 algn="ctr">
              <a:lnSpc>
                <a:spcPct val="90000"/>
              </a:lnSpc>
              <a:spcBef>
                <a:spcPts val="0"/>
              </a:spcBef>
              <a:buNone/>
              <a:defRPr lang="en-US" sz="27800" dirty="0">
                <a:solidFill>
                  <a:schemeClr val="tx2">
                    <a:lumMod val="90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3AE6E7-0083-439C-3FBC-ADE4BE86C1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15DF3EE-4BB8-4215-E053-BF3ED1BB9F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AC8F0CD-CD54-4D81-AA2E-F53EC757E087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AF27A3B-009A-1790-7D93-9A1F6351D8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85ADE133-B5D6-A1C0-6BC9-C723D008EC0E}"/>
              </a:ext>
            </a:extLst>
          </p:cNvPr>
          <p:cNvCxnSpPr>
            <a:cxnSpLocks/>
          </p:cNvCxnSpPr>
          <p:nvPr/>
        </p:nvCxnSpPr>
        <p:spPr>
          <a:xfrm flipH="1">
            <a:off x="0" y="501866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838960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55FB4D75-C478-D736-9A5A-B64DEA24103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693103" y="1493520"/>
            <a:ext cx="8805794" cy="3911600"/>
          </a:xfrm>
        </p:spPr>
        <p:txBody>
          <a:bodyPr anchor="ctr">
            <a:normAutofit/>
          </a:bodyPr>
          <a:lstStyle>
            <a:lvl1pPr marL="0" indent="0" algn="ctr">
              <a:lnSpc>
                <a:spcPct val="110000"/>
              </a:lnSpc>
              <a:buNone/>
              <a:defRPr sz="5400" b="0">
                <a:solidFill>
                  <a:schemeClr val="tx2"/>
                </a:solidFill>
                <a:latin typeface="+mj-lt"/>
              </a:defRPr>
            </a:lvl1pPr>
            <a:lvl2pPr marL="228600" indent="0" algn="ctr">
              <a:lnSpc>
                <a:spcPct val="110000"/>
              </a:lnSpc>
              <a:buNone/>
              <a:defRPr sz="4800" b="0">
                <a:solidFill>
                  <a:schemeClr val="tx2"/>
                </a:solidFill>
                <a:latin typeface="+mj-lt"/>
              </a:defRPr>
            </a:lvl2pPr>
            <a:lvl3pPr marL="457200" indent="0" algn="ctr">
              <a:lnSpc>
                <a:spcPct val="110000"/>
              </a:lnSpc>
              <a:buNone/>
              <a:defRPr sz="4400" b="0">
                <a:solidFill>
                  <a:schemeClr val="tx2"/>
                </a:solidFill>
                <a:latin typeface="+mj-lt"/>
              </a:defRPr>
            </a:lvl3pPr>
            <a:lvl4pPr marL="685800" indent="0" algn="ctr">
              <a:lnSpc>
                <a:spcPct val="110000"/>
              </a:lnSpc>
              <a:buNone/>
              <a:defRPr sz="4000" b="0">
                <a:solidFill>
                  <a:schemeClr val="tx2"/>
                </a:solidFill>
                <a:latin typeface="+mj-lt"/>
              </a:defRPr>
            </a:lvl4pPr>
            <a:lvl5pPr marL="914400" indent="0" algn="ctr">
              <a:lnSpc>
                <a:spcPct val="110000"/>
              </a:lnSpc>
              <a:buNone/>
              <a:defRPr sz="3600" b="0">
                <a:solidFill>
                  <a:schemeClr val="tx2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4008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36278C-3666-418F-8843-DFD38DB3098D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547212-589F-3A5C-2FF7-4E576B86E3A3}"/>
              </a:ext>
            </a:extLst>
          </p:cNvPr>
          <p:cNvCxnSpPr>
            <a:cxnSpLocks/>
          </p:cNvCxnSpPr>
          <p:nvPr/>
        </p:nvCxnSpPr>
        <p:spPr>
          <a:xfrm flipH="1">
            <a:off x="0" y="6398068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440E2472-A2D0-B3C4-1592-E709B2EC9AD6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2F95E0B8-C6C3-8095-D53F-FB618E39D7CE}"/>
              </a:ext>
            </a:extLst>
          </p:cNvPr>
          <p:cNvCxnSpPr>
            <a:cxnSpLocks/>
          </p:cNvCxnSpPr>
          <p:nvPr/>
        </p:nvCxnSpPr>
        <p:spPr>
          <a:xfrm flipH="1">
            <a:off x="0" y="459932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AD2DF78-237E-1E21-906C-273460F55F55}"/>
              </a:ext>
            </a:extLst>
          </p:cNvPr>
          <p:cNvCxnSpPr>
            <a:cxnSpLocks/>
          </p:cNvCxnSpPr>
          <p:nvPr/>
        </p:nvCxnSpPr>
        <p:spPr>
          <a:xfrm>
            <a:off x="11734800" y="0"/>
            <a:ext cx="0" cy="685800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49831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947DCC75-46A1-9953-9459-89672E9805A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40000"/>
              <a:lumOff val="60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23F0761-EA67-F7D1-62E4-095EADA262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62100" y="5549186"/>
            <a:ext cx="9199563" cy="653184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1800" b="1" cap="all" spc="100" baseline="0">
                <a:solidFill>
                  <a:schemeClr val="accent4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636EB602-83B2-B4EE-7805-FB94B7747666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1562100" y="823913"/>
            <a:ext cx="9199563" cy="3614737"/>
          </a:xfrm>
        </p:spPr>
        <p:txBody>
          <a:bodyPr anchor="ctr">
            <a:normAutofit/>
          </a:bodyPr>
          <a:lstStyle>
            <a:lvl1pPr marL="182880" indent="-182880">
              <a:buNone/>
              <a:defRPr sz="4000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54C2DF4-76B6-1299-74E1-66F403C01A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858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9A78CD0-57A9-DB86-E3A3-40628E6D68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92870C0-88BC-4B78-A088-30393EC7D39C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535CA15-3DFE-125B-C658-77179EDEA2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41338F2-C5CE-45A7-7748-138B348BA1E7}"/>
              </a:ext>
            </a:extLst>
          </p:cNvPr>
          <p:cNvCxnSpPr>
            <a:cxnSpLocks/>
          </p:cNvCxnSpPr>
          <p:nvPr/>
        </p:nvCxnSpPr>
        <p:spPr>
          <a:xfrm>
            <a:off x="457200" y="0"/>
            <a:ext cx="0" cy="685800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14CFB94-8AB3-65DB-0B12-EC4F7DAAEBF7}"/>
              </a:ext>
            </a:extLst>
          </p:cNvPr>
          <p:cNvCxnSpPr>
            <a:cxnSpLocks/>
          </p:cNvCxnSpPr>
          <p:nvPr/>
        </p:nvCxnSpPr>
        <p:spPr>
          <a:xfrm flipH="1">
            <a:off x="0" y="5043721"/>
            <a:ext cx="12192000" cy="0"/>
          </a:xfrm>
          <a:prstGeom prst="line">
            <a:avLst/>
          </a:prstGeom>
          <a:ln w="9525">
            <a:solidFill>
              <a:schemeClr val="tx2"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55460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C27BF6-CDFA-AAF4-F7FD-F4F8D06FF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5309"/>
            <a:ext cx="11277600" cy="914400"/>
          </a:xfrm>
        </p:spPr>
        <p:txBody>
          <a:bodyPr anchor="ctr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AB1904-05A3-AF54-90B7-8B4E5E9BFC62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5613" y="1677988"/>
            <a:ext cx="5181600" cy="449897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0D15555F-2C1E-04D7-CE37-D06ABFB5685F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3200" y="1677988"/>
            <a:ext cx="5180013" cy="449897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108197-F703-726D-4372-C7520052DC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FAA39-5E1E-3A94-5A04-C36BA19E3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0F022F-161E-41B9-A1BC-CC85E43B1AF4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E80595-19B6-01B9-FCF5-F94B0C1BBA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2C5098A-8A29-951C-ABCF-B4C329C3A94F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754A1D01-2B46-73F0-8DC7-926AA95F7DFC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23308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5F27A1-B3E2-4312-9475-76586DB132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199" y="276838"/>
            <a:ext cx="11274552" cy="9144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FD6984-5D8F-6F35-3DC2-352D46E758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199" y="1475623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9CD5136-48A0-D788-8CE2-627309A00EC8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457200" y="2522538"/>
            <a:ext cx="5178425" cy="38068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807CEA6-7FDB-2A72-485B-D38A79C182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56248" y="1475622"/>
            <a:ext cx="5184648" cy="676690"/>
          </a:xfrm>
        </p:spPr>
        <p:txBody>
          <a:bodyPr anchor="ctr">
            <a:normAutofit/>
          </a:bodyPr>
          <a:lstStyle>
            <a:lvl1pPr marL="0" indent="0">
              <a:buNone/>
              <a:defRPr sz="1800" b="0" cap="all" spc="16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FC4D723F-4492-3B3B-CE74-0959714EEB14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56375" y="2522538"/>
            <a:ext cx="5175249" cy="3806825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3FA108E0-63AE-4B5C-404F-AD0FEC4AB8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10" name="Date Placeholder 9">
            <a:extLst>
              <a:ext uri="{FF2B5EF4-FFF2-40B4-BE49-F238E27FC236}">
                <a16:creationId xmlns:a16="http://schemas.microsoft.com/office/drawing/2014/main" id="{42E2EB77-3CF8-CDC9-D0D4-1AC07FC535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F49A-9797-4EFB-8F78-023201B418DD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6918C09E-FCA3-F1F6-7408-40D98FCEA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54F547E-1AC1-2FFD-3E17-DC3F25B07823}"/>
              </a:ext>
            </a:extLst>
          </p:cNvPr>
          <p:cNvCxnSpPr>
            <a:cxnSpLocks/>
          </p:cNvCxnSpPr>
          <p:nvPr/>
        </p:nvCxnSpPr>
        <p:spPr>
          <a:xfrm>
            <a:off x="6096000" y="1362719"/>
            <a:ext cx="0" cy="5490348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695E25D-D4B1-2002-F8AB-8B987C1683D9}"/>
              </a:ext>
            </a:extLst>
          </p:cNvPr>
          <p:cNvCxnSpPr>
            <a:cxnSpLocks/>
          </p:cNvCxnSpPr>
          <p:nvPr/>
        </p:nvCxnSpPr>
        <p:spPr>
          <a:xfrm flipH="1">
            <a:off x="0" y="2268129"/>
            <a:ext cx="12192000" cy="0"/>
          </a:xfrm>
          <a:prstGeom prst="line">
            <a:avLst/>
          </a:prstGeom>
          <a:ln w="9525">
            <a:solidFill>
              <a:schemeClr val="tx2">
                <a:alpha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335EA16-C700-BA75-F075-2E4BC3EAFBE2}"/>
              </a:ext>
            </a:extLst>
          </p:cNvPr>
          <p:cNvCxnSpPr>
            <a:cxnSpLocks/>
          </p:cNvCxnSpPr>
          <p:nvPr/>
        </p:nvCxnSpPr>
        <p:spPr>
          <a:xfrm flipH="1">
            <a:off x="0" y="1362719"/>
            <a:ext cx="12200040" cy="0"/>
          </a:xfrm>
          <a:prstGeom prst="line">
            <a:avLst/>
          </a:prstGeom>
          <a:ln w="9525">
            <a:solidFill>
              <a:srgbClr val="616867">
                <a:alpha val="45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6981542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552C1-DD73-A90F-46E0-33A4D55801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38F8C10-87B8-01D2-2FEE-DAC41B9CF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225E57E-7F73-3825-2158-80859BAD43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57D35-FD3E-408B-A06E-7ED09E94C083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7A634BF-792D-AC8C-B0E0-492263401E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53765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51370D-0A93-44DD-E049-EF3265B73F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Sample Footer Text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6FF00A2-5853-30A7-62F5-7C7CB5A221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4BC47-E75B-4512-AE58-14F5144E068D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E97DA-A7DF-E3FF-8937-F6A36D17F5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608350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05319627-2791-E32D-91B0-857B27F822FB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11122508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199" y="3528206"/>
            <a:ext cx="11122509" cy="2754253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DBA68D7-9D7C-42B8-BD6B-A4B9C6BE522F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6147760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Conclusion 2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07CD7571-736E-B4CB-34E0-C8B31B5A98C2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034473"/>
            <a:ext cx="6768193" cy="1993399"/>
          </a:xfrm>
        </p:spPr>
        <p:txBody>
          <a:bodyPr anchor="b">
            <a:normAutofit/>
          </a:bodyPr>
          <a:lstStyle>
            <a:lvl1pPr>
              <a:defRPr sz="6000" cap="all" baseline="0">
                <a:solidFill>
                  <a:schemeClr val="accent1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57200" y="3528206"/>
            <a:ext cx="6768193" cy="1794899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>
                <a:solidFill>
                  <a:schemeClr val="tx2"/>
                </a:solidFill>
              </a:defRPr>
            </a:lvl1pPr>
            <a:lvl2pPr marL="228600" indent="0">
              <a:buNone/>
              <a:defRPr lang="en-US" dirty="0">
                <a:solidFill>
                  <a:schemeClr val="tx2"/>
                </a:solidFill>
              </a:defRPr>
            </a:lvl2pPr>
            <a:lvl3pPr marL="457200" indent="0">
              <a:buNone/>
              <a:defRPr lang="en-US" dirty="0">
                <a:solidFill>
                  <a:schemeClr val="tx2"/>
                </a:solidFill>
              </a:defRPr>
            </a:lvl3pPr>
            <a:lvl4pPr marL="685800" indent="0">
              <a:buNone/>
              <a:defRPr lang="en-US" dirty="0">
                <a:solidFill>
                  <a:schemeClr val="tx2"/>
                </a:solidFill>
              </a:defRPr>
            </a:lvl4pPr>
            <a:lvl5pPr marL="914400" indent="0">
              <a:buNone/>
              <a:defRPr lang="en-US" dirty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57200" y="6445997"/>
            <a:ext cx="3949302" cy="365125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dirty="0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1F39104F-A6E3-4FB2-902A-A12FD9746726}" type="datetime1">
              <a:rPr lang="en-US" smtClean="0"/>
              <a:t>9/28/2026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2128EF9-7F8A-2F1B-41F7-2CA02A35CCA7}"/>
              </a:ext>
            </a:extLst>
          </p:cNvPr>
          <p:cNvCxnSpPr>
            <a:cxnSpLocks/>
          </p:cNvCxnSpPr>
          <p:nvPr/>
        </p:nvCxnSpPr>
        <p:spPr>
          <a:xfrm flipH="1">
            <a:off x="0" y="3191402"/>
            <a:ext cx="1219200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  <a:alpha val="3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50892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C57148D-D60C-3359-4AC2-15A43E2217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33401"/>
            <a:ext cx="10515600" cy="115728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A8731C-FCAE-A05A-5A11-57005B86AB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952E70-B2DF-717F-6373-70A688FAD8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57200" y="6445997"/>
            <a:ext cx="394930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215E5-6146-14C5-665E-EF04630DCB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9737594" y="6445997"/>
            <a:ext cx="184211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56D64244-A3D4-4B68-87F0-779EEA0C37FE}" type="datetime1">
              <a:rPr lang="en-US" smtClean="0"/>
              <a:t>9/28/2026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E8FA3A-8706-3F4B-41CC-B024431F620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734800" y="6445997"/>
            <a:ext cx="457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</a:lstStyle>
          <a:p>
            <a:fld id="{DDF60B60-82CA-4BB9-BA6E-A62FADF2374B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7678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2" r:id="rId2"/>
    <p:sldLayoutId id="2147483663" r:id="rId3"/>
    <p:sldLayoutId id="2147483669" r:id="rId4"/>
    <p:sldLayoutId id="2147483671" r:id="rId5"/>
    <p:sldLayoutId id="2147483673" r:id="rId6"/>
    <p:sldLayoutId id="2147483675" r:id="rId7"/>
    <p:sldLayoutId id="2147483678" r:id="rId8"/>
    <p:sldLayoutId id="2147483680" r:id="rId9"/>
    <p:sldLayoutId id="2147483682" r:id="rId10"/>
    <p:sldLayoutId id="2147483684" r:id="rId11"/>
    <p:sldLayoutId id="2147483685" r:id="rId12"/>
    <p:sldLayoutId id="2147483687" r:id="rId13"/>
    <p:sldLayoutId id="2147483689" r:id="rId14"/>
    <p:sldLayoutId id="2147483690" r:id="rId15"/>
    <p:sldLayoutId id="2147483693" r:id="rId16"/>
    <p:sldLayoutId id="2147483697" r:id="rId17"/>
    <p:sldLayoutId id="2147483699" r:id="rId18"/>
    <p:sldLayoutId id="2147483700" r:id="rId19"/>
    <p:sldLayoutId id="2147483704" r:id="rId20"/>
    <p:sldLayoutId id="2147483708" r:id="rId21"/>
    <p:sldLayoutId id="2147483712" r:id="rId22"/>
    <p:sldLayoutId id="2147483713" r:id="rId23"/>
    <p:sldLayoutId id="2147483714" r:id="rId24"/>
    <p:sldLayoutId id="2147483715" r:id="rId25"/>
    <p:sldLayoutId id="2147483718" r:id="rId26"/>
    <p:sldLayoutId id="2147483719" r:id="rId27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08">
          <p15:clr>
            <a:srgbClr val="F26B43"/>
          </p15:clr>
        </p15:guide>
        <p15:guide id="3" pos="4872">
          <p15:clr>
            <a:srgbClr val="F26B43"/>
          </p15:clr>
        </p15:guide>
        <p15:guide id="4" pos="5160">
          <p15:clr>
            <a:srgbClr val="F26B43"/>
          </p15:clr>
        </p15:guide>
        <p15:guide id="5" pos="2520">
          <p15:clr>
            <a:srgbClr val="F26B43"/>
          </p15:clr>
        </p15:guide>
        <p15:guide id="6" pos="45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1902B09-84AD-453D-6B60-EA4F45B1DB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latin typeface="+mn-lt"/>
              </a:rPr>
              <a:t>MAIL ART IN ACTION | FOR RUGGERO MAGGI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07A86A2-D965-3763-223F-B8E4F1F24C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Mostra Internazionale di Mail Art dedicata a Ruggero Maggi recentemente «ritornato al mittente»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EFD780B-ACF8-7063-966B-48E50C6D86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Museo </a:t>
            </a:r>
            <a:r>
              <a:rPr lang="en-US" dirty="0" err="1"/>
              <a:t>dei</a:t>
            </a:r>
            <a:r>
              <a:rPr lang="en-US" dirty="0"/>
              <a:t> Tasso | 19 Settembre – 29 Ottobre 2026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4E08EB54-E758-5084-37B0-D7E0B5E9B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 per 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“</a:t>
            </a:r>
            <a:r>
              <a:rPr lang="en-US" dirty="0" err="1"/>
              <a:t>postali</a:t>
            </a:r>
            <a:r>
              <a:rPr lang="en-US" dirty="0"/>
              <a:t>” | 3.10.26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B00C91F9-C3DA-B7B9-3B79-76E8B876B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1</a:t>
            </a:fld>
            <a:endParaRPr lang="en-US"/>
          </a:p>
        </p:txBody>
      </p:sp>
      <p:pic>
        <p:nvPicPr>
          <p:cNvPr id="15" name="Segnaposto immagine 14">
            <a:extLst>
              <a:ext uri="{FF2B5EF4-FFF2-40B4-BE49-F238E27FC236}">
                <a16:creationId xmlns:a16="http://schemas.microsoft.com/office/drawing/2014/main" id="{932ACE63-6FDC-49EB-4FCE-7F8F06C89DEA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3866070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B2B98A-DB92-4101-7B1E-69693BBD96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76A4537-47AB-BF35-3738-E618F3AF28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latin typeface="+mn-lt"/>
              </a:rPr>
              <a:t>MAIL ART IN ACTION | FOR RUGGERO MAGGI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03927D07-6BD7-2DB6-856C-1839040CEFD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Mostra Internazionale di Mail Art dedicata a Ruggero Maggi recentemente «ritornato al mittente»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D98F2D66-9C7B-607D-7A08-406EBBE2F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Museo </a:t>
            </a:r>
            <a:r>
              <a:rPr lang="en-US" dirty="0" err="1"/>
              <a:t>dei</a:t>
            </a:r>
            <a:r>
              <a:rPr lang="en-US" dirty="0"/>
              <a:t> Tasso | 19 Settembre – 29 Ottobre 2026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C41E1CF5-135B-9A1B-AC2A-67BC901F0A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 per 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“</a:t>
            </a:r>
            <a:r>
              <a:rPr lang="en-US" dirty="0" err="1"/>
              <a:t>postali</a:t>
            </a:r>
            <a:r>
              <a:rPr lang="en-US" dirty="0"/>
              <a:t>” | 3.10.26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FDEC3E53-7525-8A18-6CD1-48FF22142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2</a:t>
            </a:fld>
            <a:endParaRPr lang="en-US"/>
          </a:p>
        </p:txBody>
      </p:sp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DB84C46E-72E7-6A6B-AD15-38F5FB50D58F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4978153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ABE128-5320-9538-09D3-BE91E2BBD8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4E2CD4B9-AF0B-68FD-22EC-6A30D1830A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latin typeface="+mn-lt"/>
              </a:rPr>
              <a:t>MAIL ART IN ACTION | FOR RUGGERO MAGGI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92BD1DD8-F016-2911-C7D6-72CC54692E0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Mostra Internazionale di Mail Art dedicata a Ruggero Maggi recentemente «ritornato al mittente»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26BCD89-1B55-5FB1-AFFF-385809EB6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Museo </a:t>
            </a:r>
            <a:r>
              <a:rPr lang="en-US" dirty="0" err="1"/>
              <a:t>dei</a:t>
            </a:r>
            <a:r>
              <a:rPr lang="en-US" dirty="0"/>
              <a:t> Tasso | 19 Settembre – 29 Ottobre 2026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A80DC610-BAAA-F072-C479-4F3BD0E824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 per 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“</a:t>
            </a:r>
            <a:r>
              <a:rPr lang="en-US" dirty="0" err="1"/>
              <a:t>postali</a:t>
            </a:r>
            <a:r>
              <a:rPr lang="en-US" dirty="0"/>
              <a:t>” | 3.10.26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D0F06457-A2B4-B980-8EAF-9E8BD917C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3</a:t>
            </a:fld>
            <a:endParaRPr lang="en-US"/>
          </a:p>
        </p:txBody>
      </p:sp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D6FE81BD-880B-4478-8B13-A286451BA34D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20332458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448AA-E74B-2C01-146C-42D046C0CD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F379B6A-8126-3072-B059-98D8FC56400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latin typeface="+mn-lt"/>
              </a:rPr>
              <a:t>MAIL ART IN ACTION | FOR RUGGERO MAGGI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1239E303-B665-9855-D00E-862FB40D8C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Mostra Internazionale di Mail Art dedicata a Ruggero Maggi recentemente «ritornato al mittente»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6C079EA-60D2-35D8-5CB7-4F0EDEB01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Museo </a:t>
            </a:r>
            <a:r>
              <a:rPr lang="en-US" dirty="0" err="1"/>
              <a:t>dei</a:t>
            </a:r>
            <a:r>
              <a:rPr lang="en-US" dirty="0"/>
              <a:t> Tasso | 19 Settembre – 29 Ottobre 2026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5CF4DE96-8639-A9FA-8CD8-7541641EC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 per 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“</a:t>
            </a:r>
            <a:r>
              <a:rPr lang="en-US" dirty="0" err="1"/>
              <a:t>postali</a:t>
            </a:r>
            <a:r>
              <a:rPr lang="en-US" dirty="0"/>
              <a:t>” | 3.10.26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295C001C-4624-CE20-CF09-00CB10EF5D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4</a:t>
            </a:fld>
            <a:endParaRPr lang="en-US"/>
          </a:p>
        </p:txBody>
      </p:sp>
      <p:pic>
        <p:nvPicPr>
          <p:cNvPr id="19" name="Segnaposto immagine 18">
            <a:extLst>
              <a:ext uri="{FF2B5EF4-FFF2-40B4-BE49-F238E27FC236}">
                <a16:creationId xmlns:a16="http://schemas.microsoft.com/office/drawing/2014/main" id="{8D893492-D523-6AAA-FF8E-60C9E894FDD8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588738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05335D-26E0-25B2-84ED-F0DF20FD7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4FB07B-45EA-0512-114F-409F0FEBFB1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latin typeface="+mn-lt"/>
              </a:rPr>
              <a:t>MAIL ART IN ACTION | FOR RUGGERO MAGGI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E8C72D73-A91D-BC45-78F2-B5F4B6173E2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Mostra Internazionale di Mail Art dedicata a Ruggero Maggi recentemente «ritornato al mittente»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1D8EAB01-F5B6-61CF-42CD-22F132C88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Museo </a:t>
            </a:r>
            <a:r>
              <a:rPr lang="en-US" dirty="0" err="1"/>
              <a:t>dei</a:t>
            </a:r>
            <a:r>
              <a:rPr lang="en-US" dirty="0"/>
              <a:t> Tasso | 19 Settembre – 29 Ottobre 2026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C5E90CD4-56A0-5A48-9A69-3FA76D94A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 per 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“</a:t>
            </a:r>
            <a:r>
              <a:rPr lang="en-US" dirty="0" err="1"/>
              <a:t>postali</a:t>
            </a:r>
            <a:r>
              <a:rPr lang="en-US" dirty="0"/>
              <a:t>” | 3.10.26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50584F2-4681-45A5-1A38-C3296C929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5</a:t>
            </a:fld>
            <a:endParaRPr lang="en-US"/>
          </a:p>
        </p:txBody>
      </p:sp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CE02F4AD-9C90-E4D3-6358-FBED9BA82AE4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8322160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EC0AE7-6A40-E972-D9CF-691D058C3A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789E943-BD16-3B7E-8217-3D818D71ED1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latin typeface="+mn-lt"/>
              </a:rPr>
              <a:t>MAIL ART IN ACTION | FOR RUGGERO MAGGI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318EB61-1FEE-83E3-BB8A-C71AD87E6DD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Mostra Internazionale di Mail Art dedicata a Ruggero Maggi recentemente «ritornato al mittente»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A37F498A-23AB-D87A-5270-B026C10F55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Museo </a:t>
            </a:r>
            <a:r>
              <a:rPr lang="en-US" dirty="0" err="1"/>
              <a:t>dei</a:t>
            </a:r>
            <a:r>
              <a:rPr lang="en-US" dirty="0"/>
              <a:t> Tasso | 19 Settembre – 29 Ottobre 2026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D5F405EF-265B-7109-6B9C-BD67BE74CF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 per 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“</a:t>
            </a:r>
            <a:r>
              <a:rPr lang="en-US" dirty="0" err="1"/>
              <a:t>postali</a:t>
            </a:r>
            <a:r>
              <a:rPr lang="en-US" dirty="0"/>
              <a:t>” | 3.10.26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881B489E-643C-02ED-7100-9B5B788CFB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6</a:t>
            </a:fld>
            <a:endParaRPr lang="en-US"/>
          </a:p>
        </p:txBody>
      </p:sp>
      <p:pic>
        <p:nvPicPr>
          <p:cNvPr id="11" name="Segnaposto immagine 10">
            <a:extLst>
              <a:ext uri="{FF2B5EF4-FFF2-40B4-BE49-F238E27FC236}">
                <a16:creationId xmlns:a16="http://schemas.microsoft.com/office/drawing/2014/main" id="{59D88723-A47B-5742-7CC4-6CF2A620A55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15901276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27A11E-670D-211C-95BB-441C793D11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ED183265-A5BC-8063-DD27-568E54093FE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latin typeface="+mn-lt"/>
              </a:rPr>
              <a:t>MAIL ART IN ACTION | FOR RUGGERO MAGGI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D42ACA37-8CAB-DA01-9AB9-6300D03FEB1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Mostra Internazionale di Mail Art dedicata a Ruggero Maggi recentemente «ritornato al mittente»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CA75730B-F65E-24B8-1314-90876EEF88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Museo </a:t>
            </a:r>
            <a:r>
              <a:rPr lang="en-US" dirty="0" err="1"/>
              <a:t>dei</a:t>
            </a:r>
            <a:r>
              <a:rPr lang="en-US" dirty="0"/>
              <a:t> Tasso | 19 Settembre – 29 Ottobre 2026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9EE8C6AE-7EFD-E5B0-3D37-0A3B38E19A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 per 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“</a:t>
            </a:r>
            <a:r>
              <a:rPr lang="en-US" dirty="0" err="1"/>
              <a:t>postali</a:t>
            </a:r>
            <a:r>
              <a:rPr lang="en-US" dirty="0"/>
              <a:t>” | 3.10.26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1CC0EE41-9BC2-0EF2-0622-3768EB844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7</a:t>
            </a:fld>
            <a:endParaRPr lang="en-US"/>
          </a:p>
        </p:txBody>
      </p:sp>
      <p:pic>
        <p:nvPicPr>
          <p:cNvPr id="10" name="Segnaposto immagine 9">
            <a:extLst>
              <a:ext uri="{FF2B5EF4-FFF2-40B4-BE49-F238E27FC236}">
                <a16:creationId xmlns:a16="http://schemas.microsoft.com/office/drawing/2014/main" id="{F4841678-677E-B896-9E52-D2C54350CF96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21768191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9C1495-6DD4-77A2-7DE4-3653A49724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1274849D-3AB2-0851-BD6C-984CDA5F503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latin typeface="+mn-lt"/>
              </a:rPr>
              <a:t>MAIL ART IN ACTION | FOR RUGGERO MAGGI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C8670943-0E43-38D5-20B9-4146195580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Mostra Internazionale di Mail Art dedicata a Ruggero Maggi recentemente «ritornato al mittente»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B18B5417-AFF9-1CC3-8955-1DDB1905B3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Museo </a:t>
            </a:r>
            <a:r>
              <a:rPr lang="en-US" dirty="0" err="1"/>
              <a:t>dei</a:t>
            </a:r>
            <a:r>
              <a:rPr lang="en-US" dirty="0"/>
              <a:t> Tasso | 19 Settembre – 29 Ottobre 2026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DAA41AE5-18CA-D7AF-FCF4-864F6CFBDC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 per 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“</a:t>
            </a:r>
            <a:r>
              <a:rPr lang="en-US" dirty="0" err="1"/>
              <a:t>postali</a:t>
            </a:r>
            <a:r>
              <a:rPr lang="en-US" dirty="0"/>
              <a:t>” | 3.10.26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75E3874C-F456-6D82-1ABA-AC5584E56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8</a:t>
            </a:fld>
            <a:endParaRPr lang="en-US"/>
          </a:p>
        </p:txBody>
      </p:sp>
      <p:pic>
        <p:nvPicPr>
          <p:cNvPr id="11" name="Segnaposto immagine 10">
            <a:extLst>
              <a:ext uri="{FF2B5EF4-FFF2-40B4-BE49-F238E27FC236}">
                <a16:creationId xmlns:a16="http://schemas.microsoft.com/office/drawing/2014/main" id="{5E572574-B365-2A8F-6EB2-958C28473341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41025799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82C5CD-7140-46F6-B39B-11BDC53BAB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23F9EFF-10D0-FBD4-696B-74074C7D887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latin typeface="+mn-lt"/>
              </a:rPr>
              <a:t>MAIL ART IN ACTION | FOR RUGGERO MAGGI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67A499F1-A40C-1F3E-6BA1-71B585A942D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Mostra Internazionale di Mail Art dedicata a Ruggero Maggi recentemente «ritornato al mittente»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8D1EF42-0A1F-3E0E-CFDF-5CE10AE52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Museo </a:t>
            </a:r>
            <a:r>
              <a:rPr lang="en-US" dirty="0" err="1"/>
              <a:t>dei</a:t>
            </a:r>
            <a:r>
              <a:rPr lang="en-US" dirty="0"/>
              <a:t> Tasso | 19 Settembre – 29 Ottobre 2026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833C14B2-65A4-5E89-142A-AE96CAF656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 per 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“</a:t>
            </a:r>
            <a:r>
              <a:rPr lang="en-US" dirty="0" err="1"/>
              <a:t>postali</a:t>
            </a:r>
            <a:r>
              <a:rPr lang="en-US" dirty="0"/>
              <a:t>” | 3.10.26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59265C8A-DB21-FEC9-BA00-5E7D34F7B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9</a:t>
            </a:fld>
            <a:endParaRPr lang="en-US"/>
          </a:p>
        </p:txBody>
      </p:sp>
      <p:pic>
        <p:nvPicPr>
          <p:cNvPr id="19" name="Segnaposto immagine 18">
            <a:extLst>
              <a:ext uri="{FF2B5EF4-FFF2-40B4-BE49-F238E27FC236}">
                <a16:creationId xmlns:a16="http://schemas.microsoft.com/office/drawing/2014/main" id="{A5D62170-1E22-13FC-777A-C0B6BF6A459C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9768875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16F36B-93E4-AF8D-24C0-1F37DBCAD9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2692B98-B71C-B535-D704-9E9078D7831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b="1" dirty="0">
                <a:latin typeface="+mn-lt"/>
              </a:rPr>
              <a:t>MAIL ART IN ACTION | FOR RUGGERO MAGGI</a:t>
            </a:r>
          </a:p>
        </p:txBody>
      </p:sp>
      <p:sp>
        <p:nvSpPr>
          <p:cNvPr id="3" name="Sottotitolo 2">
            <a:extLst>
              <a:ext uri="{FF2B5EF4-FFF2-40B4-BE49-F238E27FC236}">
                <a16:creationId xmlns:a16="http://schemas.microsoft.com/office/drawing/2014/main" id="{832059A9-AAD8-AC34-1AFC-6E0429E291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dirty="0"/>
              <a:t>Mostra Internazionale di Mail Art dedicata a Ruggero Maggi recentemente «ritornato al mittente»</a:t>
            </a:r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4EA8E743-8A7D-448E-6B54-0FDE785B58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Museo </a:t>
            </a:r>
            <a:r>
              <a:rPr lang="en-US" dirty="0" err="1"/>
              <a:t>dei</a:t>
            </a:r>
            <a:r>
              <a:rPr lang="en-US" dirty="0"/>
              <a:t> Tasso | 19 Settembre – 29 Ottobre 2026</a:t>
            </a:r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8C40B993-92C5-574A-3BF3-498463E3E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/>
              <a:t>K per </a:t>
            </a:r>
            <a:r>
              <a:rPr lang="en-US" dirty="0" err="1"/>
              <a:t>Tavolo</a:t>
            </a:r>
            <a:r>
              <a:rPr lang="en-US" dirty="0"/>
              <a:t> </a:t>
            </a:r>
            <a:r>
              <a:rPr lang="en-US" dirty="0" err="1"/>
              <a:t>dei</a:t>
            </a:r>
            <a:r>
              <a:rPr lang="en-US" dirty="0"/>
              <a:t> “</a:t>
            </a:r>
            <a:r>
              <a:rPr lang="en-US" dirty="0" err="1"/>
              <a:t>postali</a:t>
            </a:r>
            <a:r>
              <a:rPr lang="en-US" dirty="0"/>
              <a:t>” | 3.10.26</a:t>
            </a:r>
          </a:p>
        </p:txBody>
      </p:sp>
      <p:sp>
        <p:nvSpPr>
          <p:cNvPr id="7" name="Segnaposto numero diapositiva 6">
            <a:extLst>
              <a:ext uri="{FF2B5EF4-FFF2-40B4-BE49-F238E27FC236}">
                <a16:creationId xmlns:a16="http://schemas.microsoft.com/office/drawing/2014/main" id="{6F6DF25A-5DC8-F8A0-3F62-C24620A15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F60B60-82CA-4BB9-BA6E-A62FADF2374B}" type="slidenum">
              <a:rPr lang="en-US" smtClean="0"/>
              <a:t>10</a:t>
            </a:fld>
            <a:endParaRPr lang="en-US"/>
          </a:p>
        </p:txBody>
      </p:sp>
      <p:pic>
        <p:nvPicPr>
          <p:cNvPr id="11" name="Segnaposto immagine 10">
            <a:extLst>
              <a:ext uri="{FF2B5EF4-FFF2-40B4-BE49-F238E27FC236}">
                <a16:creationId xmlns:a16="http://schemas.microsoft.com/office/drawing/2014/main" id="{415774C5-1F48-A1E0-6E11-28845F06872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" b="2"/>
          <a:stretch>
            <a:fillRect/>
          </a:stretch>
        </p:blipFill>
        <p:spPr>
          <a:prstGeom prst="rect">
            <a:avLst/>
          </a:prstGeom>
          <a:blipFill dpi="0" rotWithShape="1">
            <a:blip r:embed="rId3">
              <a:alphaModFix amt="80000"/>
            </a:blip>
            <a:srcRect/>
            <a:stretch>
              <a:fillRect/>
            </a:stretch>
          </a:blipFill>
        </p:spPr>
      </p:pic>
    </p:spTree>
    <p:extLst>
      <p:ext uri="{BB962C8B-B14F-4D97-AF65-F5344CB8AC3E}">
        <p14:creationId xmlns:p14="http://schemas.microsoft.com/office/powerpoint/2010/main" val="4136460875"/>
      </p:ext>
    </p:extLst>
  </p:cSld>
  <p:clrMapOvr>
    <a:masterClrMapping/>
  </p:clrMapOvr>
</p:sld>
</file>

<file path=ppt/theme/theme1.xml><?xml version="1.0" encoding="utf-8"?>
<a:theme xmlns:a="http://schemas.openxmlformats.org/drawingml/2006/main" name="Shoji">
  <a:themeElements>
    <a:clrScheme name="Shoji">
      <a:dk1>
        <a:srgbClr val="131313"/>
      </a:dk1>
      <a:lt1>
        <a:sysClr val="window" lastClr="FFFFFF"/>
      </a:lt1>
      <a:dk2>
        <a:srgbClr val="1D3433"/>
      </a:dk2>
      <a:lt2>
        <a:srgbClr val="F3F2ED"/>
      </a:lt2>
      <a:accent1>
        <a:srgbClr val="7C5C3E"/>
      </a:accent1>
      <a:accent2>
        <a:srgbClr val="B8A189"/>
      </a:accent2>
      <a:accent3>
        <a:srgbClr val="A1A696"/>
      </a:accent3>
      <a:accent4>
        <a:srgbClr val="566868"/>
      </a:accent4>
      <a:accent5>
        <a:srgbClr val="786F50"/>
      </a:accent5>
      <a:accent6>
        <a:srgbClr val="A9A375"/>
      </a:accent6>
      <a:hlink>
        <a:srgbClr val="B1785F"/>
      </a:hlink>
      <a:folHlink>
        <a:srgbClr val="6C7F7F"/>
      </a:folHlink>
    </a:clrScheme>
    <a:fontScheme name="Custom 35">
      <a:majorFont>
        <a:latin typeface="Walbaum Display"/>
        <a:ea typeface=""/>
        <a:cs typeface=""/>
      </a:majorFont>
      <a:minorFont>
        <a:latin typeface="Apto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oji" id="{FC7F6458-703E-4B19-BAF9-E88A9B02521B}" vid="{6FBA4037-BA28-4926-BD89-6C54034403AD}"/>
    </a:ext>
  </a:extLst>
</a:theme>
</file>

<file path=docMetadata/LabelInfo.xml><?xml version="1.0" encoding="utf-8"?>
<clbl:labelList xmlns:clbl="http://schemas.microsoft.com/office/2020/mipLabelMetadata">
  <clbl:label id="{1a19d03a-48bc-4359-8038-5b5f6d5847c3}" enabled="1" method="Standar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Shoji</Template>
  <TotalTime>1323</TotalTime>
  <Words>430</Words>
  <Application>Microsoft Office PowerPoint</Application>
  <PresentationFormat>Widescreen</PresentationFormat>
  <Paragraphs>50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4" baseType="lpstr">
      <vt:lpstr>Aptos Light</vt:lpstr>
      <vt:lpstr>Arial</vt:lpstr>
      <vt:lpstr>Walbaum Display</vt:lpstr>
      <vt:lpstr>Shoji</vt:lpstr>
      <vt:lpstr>MAIL ART IN ACTION | FOR RUGGERO MAGGI</vt:lpstr>
      <vt:lpstr>MAIL ART IN ACTION | FOR RUGGERO MAGGI</vt:lpstr>
      <vt:lpstr>MAIL ART IN ACTION | FOR RUGGERO MAGGI</vt:lpstr>
      <vt:lpstr>MAIL ART IN ACTION | FOR RUGGERO MAGGI</vt:lpstr>
      <vt:lpstr>MAIL ART IN ACTION | FOR RUGGERO MAGGI</vt:lpstr>
      <vt:lpstr>MAIL ART IN ACTION | FOR RUGGERO MAGGI</vt:lpstr>
      <vt:lpstr>MAIL ART IN ACTION | FOR RUGGERO MAGGI</vt:lpstr>
      <vt:lpstr>MAIL ART IN ACTION | FOR RUGGERO MAGGI</vt:lpstr>
      <vt:lpstr>MAIL ART IN ACTION | FOR RUGGERO MAGGI</vt:lpstr>
      <vt:lpstr>MAIL ART IN ACTION | FOR RUGGERO MAGGI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Ruggero Maggi</dc:creator>
  <cp:lastModifiedBy>Ruggero Maggi</cp:lastModifiedBy>
  <cp:revision>14</cp:revision>
  <dcterms:created xsi:type="dcterms:W3CDTF">2026-09-27T09:37:45Z</dcterms:created>
  <dcterms:modified xsi:type="dcterms:W3CDTF">2026-09-28T18:57:43Z</dcterms:modified>
</cp:coreProperties>
</file>