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2" r:id="rId3"/>
    <p:sldId id="529" r:id="rId4"/>
    <p:sldId id="271" r:id="rId5"/>
    <p:sldId id="285" r:id="rId6"/>
    <p:sldId id="385" r:id="rId7"/>
    <p:sldId id="387" r:id="rId8"/>
    <p:sldId id="386" r:id="rId9"/>
    <p:sldId id="368" r:id="rId10"/>
    <p:sldId id="354" r:id="rId11"/>
    <p:sldId id="372" r:id="rId12"/>
    <p:sldId id="304" r:id="rId13"/>
    <p:sldId id="305" r:id="rId14"/>
    <p:sldId id="281" r:id="rId15"/>
    <p:sldId id="283" r:id="rId16"/>
    <p:sldId id="284" r:id="rId17"/>
    <p:sldId id="300" r:id="rId18"/>
    <p:sldId id="307" r:id="rId19"/>
    <p:sldId id="314" r:id="rId20"/>
    <p:sldId id="315" r:id="rId21"/>
    <p:sldId id="322" r:id="rId22"/>
    <p:sldId id="323" r:id="rId23"/>
    <p:sldId id="349" r:id="rId24"/>
    <p:sldId id="380" r:id="rId25"/>
    <p:sldId id="383" r:id="rId26"/>
    <p:sldId id="389" r:id="rId27"/>
    <p:sldId id="390" r:id="rId2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C04D60-A024-632A-1559-C47816431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D5AD41-EB6D-AC43-B7AF-6E5A25136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B9BFC9-0CD4-CA53-C7F0-BCE26C1F0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12B97B-7B36-98D7-21B0-0624E74E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C4EF86-B969-4551-C0AB-79EB4BE57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4073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E77DF5-B1B5-D125-17AB-3AE97B1F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6C5294-F80F-12AB-B000-12BF2FD7B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71272B-D39B-49C5-30DE-A37BD7D55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D5607E6-A813-9729-3307-DCAC4F0A0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81AC73-7829-4668-F932-0AEB61C6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4735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F13417-D031-9B76-C82B-B1A10E97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4BF50A5-FC8A-7CC9-1C21-3621BBEC2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F11EC9-70E9-C8FE-ACE7-F1223061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709850-BAD5-A226-EE38-35B2ED6D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A9CA71-7783-B23E-BCE6-4201D723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09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ADE010-AC4A-51EC-AE08-26EF03B43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ABD774-3971-967A-2348-079211133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697F5E1-A4CA-3156-72FB-2B826F570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DD6575-F25D-7816-907F-F12DA43FD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FB2381-0379-35FB-1E05-EC58CCF03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A058790-553D-7AF6-9DE3-7DB46A5B5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486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A394ED-71E1-1D47-DE1C-B5B243535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148C45-96BE-0D7C-1263-05A07C444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216D6E-6881-D86F-0703-CD2210A50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FC4A8ED-1A16-0AC5-110A-E06700FBB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16BBFD0-0EEA-1D0E-5F24-AC9E93C1D9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6699675-B615-270D-585D-415BCB389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896C26E-1DA4-2F3A-7741-3D3F4A47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D9255F2-C26C-907F-EB57-A083790FD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6042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8AA1C0-4D34-CED4-486C-341FD528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09EE6F7-0E0D-3A83-1DDC-BE654F41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31F476-BC23-AD87-C9BD-7FAB5E632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7A1D74-845A-584D-9767-C21471F1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64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D9DFF59-FEB5-2214-BB69-3999220F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2DB7D7-89B9-ACBF-8CAF-8EA8EF63D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8FABEC-0E5C-9B02-FF6F-5943684F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772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BEB884-691A-5858-5E1E-389AA4D8A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5349BA-73CA-27ED-B231-37D110E27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B89140F-239C-2B4F-B890-097D2FE08E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7440848-FFC5-BBC4-87D4-1F4FB059A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4C00EA-804C-B456-90B2-601157E6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FC8DE6-6AE6-3B87-2797-767469C9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993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C14FDE-F007-871F-1823-8C28A9E3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1B9CAF4-E606-603B-CA2E-DE8B5F49AE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D75F55-B183-7CE1-486F-A3F6B997B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5D9F6C6-06C0-7086-A689-591DCF664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796C0B9-A471-A01F-3D51-38E28EC4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C3D7D3D-9DF0-AD38-86F9-B5F45777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30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CA01F8-093B-F0BC-B621-95B414ECA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63E5888-F1E4-A3C3-9B87-D10A5026C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0299C7-4A39-1B5B-9409-CCC22BAE4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ECD827-73AF-5840-EDEA-69BDFE2B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85BAA9-5183-0E74-6004-A133603D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75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EF89EEF-9636-F8A0-0AB7-5D10B8E44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56426E-4BE1-2EED-4971-4A3F2B910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B23473-CB39-9F77-DDDD-A470F3B83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A9AB6D-CE2B-817D-7D3C-EF5398D4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90124C7-34A7-48D5-FA9B-629EBA765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20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6D5CA92-474A-2819-5339-1E9F1DE07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AD05F3-5EF0-F5C6-D71B-C84D51C89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13DFD3-1973-28D3-2B01-7F22622F4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3F8F5-55EE-4378-9C39-F34CC31E54C5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CF6BC4-C7B2-7341-868D-7A42B224E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5C6051-3232-C9E9-D8FD-B406AE9E9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4437A-5DC6-4528-8DF3-4B54B28395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21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689E7432-198A-088F-53EC-58A81A0E6E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72580E9-BAB4-DB26-7CEB-65DF8F8F74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454" y="188999"/>
            <a:ext cx="4322289" cy="6480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sx="101000" sy="101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3A32FA0-2060-F4A5-2E30-D883A8968D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1" y="188999"/>
            <a:ext cx="4581076" cy="6480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18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6F7ED01-489A-F416-17CD-F77371B506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391" y="0"/>
            <a:ext cx="7828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7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EC53C07-26EA-D032-CECE-C357A8D2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444" y="82233"/>
            <a:ext cx="7309969" cy="66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02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2567340-30EB-432C-F95E-6DA858FC66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865" y="0"/>
            <a:ext cx="51678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72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8FFBBA1-DACD-900A-DD3C-C63B8D3498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958" y="0"/>
            <a:ext cx="6006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66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361A76C-0AF6-F4E9-2EF4-8B6D542EB8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090" y="64302"/>
            <a:ext cx="4607048" cy="671402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E22CAAD-2B78-055F-D5E3-211DA6E357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754" y="60895"/>
            <a:ext cx="4901290" cy="675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89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86ED31A-6484-6224-1968-C05FF3DFAA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79" y="74862"/>
            <a:ext cx="9473869" cy="670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39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1F7E379-E295-FD48-8620-DFAA9B13F8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599" y="340656"/>
            <a:ext cx="10993869" cy="616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37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611ADD0-3A59-5F56-C165-E95AB8F9F0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81" y="35859"/>
            <a:ext cx="10288180" cy="677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5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DF2F754-7517-4A75-7291-8272EE0DE5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44" y="89650"/>
            <a:ext cx="5192189" cy="667917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E590D25-AAEC-E77A-3493-1FB82BD048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899" y="189811"/>
            <a:ext cx="5915101" cy="454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53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CB0B20-D1EC-737C-D209-B51C8B95A5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03" y="64303"/>
            <a:ext cx="5646233" cy="674887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6DEB95F-609F-2850-7BAD-64E6380A7C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841" y="64303"/>
            <a:ext cx="5366628" cy="67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55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255D8AA-0019-5347-0785-276FD6220F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005" y="80685"/>
            <a:ext cx="4254240" cy="667917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39A6065-FAB8-F660-2930-18F66E6ABEC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94" y="89647"/>
            <a:ext cx="6694202" cy="280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11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7051277-0F6F-4DA2-85DD-4C44AFD36A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583" y="26895"/>
            <a:ext cx="6689487" cy="436581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343AAD0-53AA-AC10-5AF9-2BE29E6D0C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07" y="26894"/>
            <a:ext cx="4429652" cy="679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255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14CBB04-55E0-33FE-30DF-083A52CEB0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89" y="66563"/>
            <a:ext cx="5837009" cy="672487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7A743BDC-6C0D-5BD0-8B7E-DAED41435C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7252" y="3379695"/>
            <a:ext cx="5154706" cy="347830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E2C2111-0197-C029-16EC-BCE365923E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7252" y="0"/>
            <a:ext cx="5154706" cy="339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68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EF2EC7E-D211-4784-CF00-D934C1C4A4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08" y="49757"/>
            <a:ext cx="3761779" cy="441466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6676488-19C5-A90D-00FD-15C6DCA1C5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547" y="2437425"/>
            <a:ext cx="3686250" cy="433284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C70DF12-62A5-C205-09B9-B2E1F8AA203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346" y="-2888"/>
            <a:ext cx="3756653" cy="4332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71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77D2213-DBB6-2E8F-AF79-A3751CB0B6F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16" y="0"/>
            <a:ext cx="4574286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3728B44-E5C5-B06C-DD4A-B00B8BF48C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910" y="1156449"/>
            <a:ext cx="6449568" cy="423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22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B9C039-ED06-3D8E-C5AD-53BB9B6A6B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865" y="44824"/>
            <a:ext cx="5497050" cy="676737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E56D215-7D90-A48A-295B-75547A6E77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635" y="1746005"/>
            <a:ext cx="5444803" cy="3296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5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4A9BB21-8606-78D4-92AA-C6BFD53D48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624" y="54563"/>
            <a:ext cx="4756094" cy="667917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AA77BAA-21AF-D12E-5BE7-7397E1AEAD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340" y="89410"/>
            <a:ext cx="4735294" cy="667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8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DC07B10-2807-BDE3-3E97-6FED0056676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40" y="81694"/>
            <a:ext cx="5359658" cy="662491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839D175-8B17-BD67-6140-0713262E2D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683" y="89646"/>
            <a:ext cx="5535133" cy="66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12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583BD7A-AF64-9BCE-CAF8-9DE8DF1E34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5643" y="44825"/>
            <a:ext cx="5585011" cy="260646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82BD1BD-29AC-1133-CD8F-48635D7447C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94" y="44825"/>
            <a:ext cx="4551115" cy="675938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5D39124-A048-6D6B-44AA-4EF6884524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677" y="2563906"/>
            <a:ext cx="6512393" cy="42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53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FF41705-D791-F372-7B02-80DF04C4B34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265" y="1913252"/>
            <a:ext cx="7482876" cy="494474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17C4704-D2C4-AB37-7B38-B678FFE23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94" y="35860"/>
            <a:ext cx="3543022" cy="444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196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345DDDE-E96E-1598-618F-5DC1069112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979" y="127058"/>
            <a:ext cx="4471882" cy="659903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3990CAF-5D3A-F27E-0CDE-5D6FC189599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52" y="44767"/>
            <a:ext cx="4802432" cy="335747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7AEF509-B519-5715-D92F-31278B8AC0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52" y="3409435"/>
            <a:ext cx="4856222" cy="341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403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F57FB18-C360-6C3B-1EF3-5359E4B249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113" y="1084592"/>
            <a:ext cx="6935027" cy="46888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71EC922-EAB6-C878-74CC-C3EA785CCF0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589" y="63280"/>
            <a:ext cx="4072940" cy="673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89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D70A9CF-375E-351C-A719-478A836E251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804" y="37408"/>
            <a:ext cx="9604165" cy="677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88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721D16-00E6-B8CA-DD44-3B16E0B1CC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50243" y="35861"/>
            <a:ext cx="6987638" cy="349623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6A472AE-A148-5C40-8EA9-9AC10B14F2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7" y="3498131"/>
            <a:ext cx="4790118" cy="335639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B913C63-50BE-78F8-5733-716697CAE16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846" y="3466068"/>
            <a:ext cx="4857397" cy="335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39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1EBFAD3-CC6E-6B57-915C-253BF7FC9C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42" y="73271"/>
            <a:ext cx="4498490" cy="665328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F02A40F-7EE5-B494-B19F-1D92480613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703" y="37411"/>
            <a:ext cx="5071011" cy="360661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8DEB1C6-3F1D-4E99-AE61-B10E2432A9D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658" y="3578999"/>
            <a:ext cx="5155068" cy="322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27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ECEFBDF-15C0-5BB2-BA33-78385C12A3AB}"/>
              </a:ext>
            </a:extLst>
          </p:cNvPr>
          <p:cNvSpPr/>
          <p:nvPr/>
        </p:nvSpPr>
        <p:spPr>
          <a:xfrm>
            <a:off x="0" y="0"/>
            <a:ext cx="106914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A50BEE-6E3C-4853-8E46-9CC5653830C2}"/>
              </a:ext>
            </a:extLst>
          </p:cNvPr>
          <p:cNvSpPr txBox="1"/>
          <p:nvPr/>
        </p:nvSpPr>
        <p:spPr>
          <a:xfrm>
            <a:off x="-30549" y="109128"/>
            <a:ext cx="1092607" cy="657005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it-IT" sz="4000" dirty="0">
                <a:solidFill>
                  <a:schemeClr val="bg1"/>
                </a:solidFill>
              </a:rPr>
              <a:t>LA POSTA DEI CONFINATI</a:t>
            </a:r>
          </a:p>
          <a:p>
            <a:r>
              <a:rPr lang="it-IT" sz="1900" dirty="0">
                <a:solidFill>
                  <a:schemeClr val="bg1"/>
                </a:solidFill>
              </a:rPr>
              <a:t>Controllo e censura postale al confino politico fascista 1926-1943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3F6868B-4251-9B5F-D1E9-636BC17545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315" y="109128"/>
            <a:ext cx="6413899" cy="293488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ED36E50-DFCE-8C24-6ACE-6AA9BED077E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558" y="3128147"/>
            <a:ext cx="5737412" cy="372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03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338</Words>
  <Application>Microsoft Office PowerPoint</Application>
  <PresentationFormat>Widescreen</PresentationFormat>
  <Paragraphs>52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Delcampe.net - Marco</cp:lastModifiedBy>
  <cp:revision>50</cp:revision>
  <dcterms:created xsi:type="dcterms:W3CDTF">2023-11-24T18:10:05Z</dcterms:created>
  <dcterms:modified xsi:type="dcterms:W3CDTF">2026-09-28T16:45:24Z</dcterms:modified>
</cp:coreProperties>
</file>