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9A51C9-9714-45E5-A063-FC399F122716}" v="38" dt="2026-09-20T14:34:52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erraro Bianchi" userId="21c5945f78303adc" providerId="LiveId" clId="{4F1DBD13-59C6-4EF9-AF3A-4A373A254189}"/>
    <pc:docChg chg="undo custSel modSld">
      <pc:chgData name="Maria Ferraro Bianchi" userId="21c5945f78303adc" providerId="LiveId" clId="{4F1DBD13-59C6-4EF9-AF3A-4A373A254189}" dt="2026-09-20T14:39:50.494" v="940" actId="1076"/>
      <pc:docMkLst>
        <pc:docMk/>
      </pc:docMkLst>
      <pc:sldChg chg="modSp mod">
        <pc:chgData name="Maria Ferraro Bianchi" userId="21c5945f78303adc" providerId="LiveId" clId="{4F1DBD13-59C6-4EF9-AF3A-4A373A254189}" dt="2026-09-20T13:44:07.373" v="315" actId="403"/>
        <pc:sldMkLst>
          <pc:docMk/>
          <pc:sldMk cId="854206854" sldId="258"/>
        </pc:sldMkLst>
        <pc:spChg chg="mod">
          <ac:chgData name="Maria Ferraro Bianchi" userId="21c5945f78303adc" providerId="LiveId" clId="{4F1DBD13-59C6-4EF9-AF3A-4A373A254189}" dt="2026-09-20T13:44:07.373" v="315" actId="403"/>
          <ac:spMkLst>
            <pc:docMk/>
            <pc:sldMk cId="854206854" sldId="258"/>
            <ac:spMk id="38" creationId="{00000000-0000-0000-0000-000000000000}"/>
          </ac:spMkLst>
        </pc:spChg>
      </pc:sldChg>
      <pc:sldChg chg="modSp mod">
        <pc:chgData name="Maria Ferraro Bianchi" userId="21c5945f78303adc" providerId="LiveId" clId="{4F1DBD13-59C6-4EF9-AF3A-4A373A254189}" dt="2026-09-20T13:06:07.031" v="0" actId="1076"/>
        <pc:sldMkLst>
          <pc:docMk/>
          <pc:sldMk cId="1993377853" sldId="259"/>
        </pc:sldMkLst>
        <pc:spChg chg="mod">
          <ac:chgData name="Maria Ferraro Bianchi" userId="21c5945f78303adc" providerId="LiveId" clId="{4F1DBD13-59C6-4EF9-AF3A-4A373A254189}" dt="2026-09-20T13:06:07.031" v="0" actId="1076"/>
          <ac:spMkLst>
            <pc:docMk/>
            <pc:sldMk cId="1993377853" sldId="259"/>
            <ac:spMk id="6" creationId="{B0B6F8EF-F8CE-4DD2-BA03-297145B546C0}"/>
          </ac:spMkLst>
        </pc:spChg>
      </pc:sldChg>
      <pc:sldChg chg="addSp delSp modSp mod">
        <pc:chgData name="Maria Ferraro Bianchi" userId="21c5945f78303adc" providerId="LiveId" clId="{4F1DBD13-59C6-4EF9-AF3A-4A373A254189}" dt="2026-09-20T13:45:10.756" v="326" actId="208"/>
        <pc:sldMkLst>
          <pc:docMk/>
          <pc:sldMk cId="2053072507" sldId="260"/>
        </pc:sldMkLst>
        <pc:spChg chg="mod">
          <ac:chgData name="Maria Ferraro Bianchi" userId="21c5945f78303adc" providerId="LiveId" clId="{4F1DBD13-59C6-4EF9-AF3A-4A373A254189}" dt="2026-09-20T13:09:05.228" v="73" actId="20577"/>
          <ac:spMkLst>
            <pc:docMk/>
            <pc:sldMk cId="2053072507" sldId="260"/>
            <ac:spMk id="3" creationId="{07B884E3-457D-4DF1-B35F-A3FF7E610524}"/>
          </ac:spMkLst>
        </pc:spChg>
        <pc:spChg chg="mod">
          <ac:chgData name="Maria Ferraro Bianchi" userId="21c5945f78303adc" providerId="LiveId" clId="{4F1DBD13-59C6-4EF9-AF3A-4A373A254189}" dt="2026-09-20T13:06:22.329" v="1"/>
          <ac:spMkLst>
            <pc:docMk/>
            <pc:sldMk cId="2053072507" sldId="260"/>
            <ac:spMk id="6" creationId="{F2CC0D7E-2C75-4273-B04E-2A7CDF8B123D}"/>
          </ac:spMkLst>
        </pc:spChg>
        <pc:spChg chg="mod">
          <ac:chgData name="Maria Ferraro Bianchi" userId="21c5945f78303adc" providerId="LiveId" clId="{4F1DBD13-59C6-4EF9-AF3A-4A373A254189}" dt="2026-09-20T13:11:50.412" v="101" actId="20577"/>
          <ac:spMkLst>
            <pc:docMk/>
            <pc:sldMk cId="2053072507" sldId="260"/>
            <ac:spMk id="7" creationId="{0A55F625-1D16-4A85-AEE7-9CD3CCC0BDC7}"/>
          </ac:spMkLst>
        </pc:spChg>
        <pc:spChg chg="mod">
          <ac:chgData name="Maria Ferraro Bianchi" userId="21c5945f78303adc" providerId="LiveId" clId="{4F1DBD13-59C6-4EF9-AF3A-4A373A254189}" dt="2026-09-20T13:13:47.532" v="155" actId="20577"/>
          <ac:spMkLst>
            <pc:docMk/>
            <pc:sldMk cId="2053072507" sldId="260"/>
            <ac:spMk id="8" creationId="{6208AE94-7399-45DA-A430-69685345E457}"/>
          </ac:spMkLst>
        </pc:spChg>
        <pc:spChg chg="add mod">
          <ac:chgData name="Maria Ferraro Bianchi" userId="21c5945f78303adc" providerId="LiveId" clId="{4F1DBD13-59C6-4EF9-AF3A-4A373A254189}" dt="2026-09-20T13:41:43.062" v="285" actId="14100"/>
          <ac:spMkLst>
            <pc:docMk/>
            <pc:sldMk cId="2053072507" sldId="260"/>
            <ac:spMk id="9" creationId="{0694A5B2-8C24-C836-5D4E-C352FA81AE7D}"/>
          </ac:spMkLst>
        </pc:spChg>
        <pc:spChg chg="del">
          <ac:chgData name="Maria Ferraro Bianchi" userId="21c5945f78303adc" providerId="LiveId" clId="{4F1DBD13-59C6-4EF9-AF3A-4A373A254189}" dt="2026-09-20T13:14:20.931" v="156" actId="478"/>
          <ac:spMkLst>
            <pc:docMk/>
            <pc:sldMk cId="2053072507" sldId="260"/>
            <ac:spMk id="9" creationId="{979DA60D-EB76-4B54-9654-EFFDFBA24B37}"/>
          </ac:spMkLst>
        </pc:spChg>
        <pc:spChg chg="del">
          <ac:chgData name="Maria Ferraro Bianchi" userId="21c5945f78303adc" providerId="LiveId" clId="{4F1DBD13-59C6-4EF9-AF3A-4A373A254189}" dt="2026-09-20T13:09:19.305" v="74" actId="21"/>
          <ac:spMkLst>
            <pc:docMk/>
            <pc:sldMk cId="2053072507" sldId="260"/>
            <ac:spMk id="10" creationId="{27D08BB5-6593-4556-9141-B7EE1D836E3F}"/>
          </ac:spMkLst>
        </pc:spChg>
        <pc:spChg chg="add mod">
          <ac:chgData name="Maria Ferraro Bianchi" userId="21c5945f78303adc" providerId="LiveId" clId="{4F1DBD13-59C6-4EF9-AF3A-4A373A254189}" dt="2026-09-20T13:32:21.648" v="242" actId="114"/>
          <ac:spMkLst>
            <pc:docMk/>
            <pc:sldMk cId="2053072507" sldId="260"/>
            <ac:spMk id="10" creationId="{AC33EB2B-1D56-3DE0-DAB3-DCFEE18A4A5A}"/>
          </ac:spMkLst>
        </pc:spChg>
        <pc:spChg chg="mod">
          <ac:chgData name="Maria Ferraro Bianchi" userId="21c5945f78303adc" providerId="LiveId" clId="{4F1DBD13-59C6-4EF9-AF3A-4A373A254189}" dt="2026-09-20T13:24:17.883" v="220" actId="1076"/>
          <ac:spMkLst>
            <pc:docMk/>
            <pc:sldMk cId="2053072507" sldId="260"/>
            <ac:spMk id="11" creationId="{A8FD54FB-4BE5-4E64-AFAF-DF9DF5CA4816}"/>
          </ac:spMkLst>
        </pc:spChg>
        <pc:spChg chg="del">
          <ac:chgData name="Maria Ferraro Bianchi" userId="21c5945f78303adc" providerId="LiveId" clId="{4F1DBD13-59C6-4EF9-AF3A-4A373A254189}" dt="2026-09-20T13:28:05.301" v="221" actId="478"/>
          <ac:spMkLst>
            <pc:docMk/>
            <pc:sldMk cId="2053072507" sldId="260"/>
            <ac:spMk id="12" creationId="{2A694C44-E3DE-42FB-B7AA-05DC2AD8E107}"/>
          </ac:spMkLst>
        </pc:spChg>
        <pc:spChg chg="mod">
          <ac:chgData name="Maria Ferraro Bianchi" userId="21c5945f78303adc" providerId="LiveId" clId="{4F1DBD13-59C6-4EF9-AF3A-4A373A254189}" dt="2026-09-20T13:24:16.196" v="219" actId="20577"/>
          <ac:spMkLst>
            <pc:docMk/>
            <pc:sldMk cId="2053072507" sldId="260"/>
            <ac:spMk id="13" creationId="{0EB967BE-B36B-420F-948A-34EA5BF01B83}"/>
          </ac:spMkLst>
        </pc:spChg>
        <pc:spChg chg="mod">
          <ac:chgData name="Maria Ferraro Bianchi" userId="21c5945f78303adc" providerId="LiveId" clId="{4F1DBD13-59C6-4EF9-AF3A-4A373A254189}" dt="2026-09-20T13:24:06.997" v="217" actId="6549"/>
          <ac:spMkLst>
            <pc:docMk/>
            <pc:sldMk cId="2053072507" sldId="260"/>
            <ac:spMk id="14" creationId="{3FE6F712-0D75-41C3-BD3B-C5CC47B6B71B}"/>
          </ac:spMkLst>
        </pc:spChg>
        <pc:spChg chg="add del mod">
          <ac:chgData name="Maria Ferraro Bianchi" userId="21c5945f78303adc" providerId="LiveId" clId="{4F1DBD13-59C6-4EF9-AF3A-4A373A254189}" dt="2026-09-20T13:16:56.762" v="161"/>
          <ac:spMkLst>
            <pc:docMk/>
            <pc:sldMk cId="2053072507" sldId="260"/>
            <ac:spMk id="16" creationId="{A4259A56-B29F-5CB8-B133-794890CE312A}"/>
          </ac:spMkLst>
        </pc:spChg>
        <pc:spChg chg="add mod">
          <ac:chgData name="Maria Ferraro Bianchi" userId="21c5945f78303adc" providerId="LiveId" clId="{4F1DBD13-59C6-4EF9-AF3A-4A373A254189}" dt="2026-09-20T13:44:47.340" v="324" actId="20577"/>
          <ac:spMkLst>
            <pc:docMk/>
            <pc:sldMk cId="2053072507" sldId="260"/>
            <ac:spMk id="17" creationId="{0B452C39-8279-B0A5-BE5B-350DFD5D1D78}"/>
          </ac:spMkLst>
        </pc:spChg>
        <pc:spChg chg="add mod">
          <ac:chgData name="Maria Ferraro Bianchi" userId="21c5945f78303adc" providerId="LiveId" clId="{4F1DBD13-59C6-4EF9-AF3A-4A373A254189}" dt="2026-09-20T13:17:13.853" v="166" actId="1076"/>
          <ac:spMkLst>
            <pc:docMk/>
            <pc:sldMk cId="2053072507" sldId="260"/>
            <ac:spMk id="18" creationId="{7B39A94F-5DE3-AA38-B327-A5442D181165}"/>
          </ac:spMkLst>
        </pc:spChg>
        <pc:spChg chg="add del mod">
          <ac:chgData name="Maria Ferraro Bianchi" userId="21c5945f78303adc" providerId="LiveId" clId="{4F1DBD13-59C6-4EF9-AF3A-4A373A254189}" dt="2026-09-20T13:17:01.498" v="165"/>
          <ac:spMkLst>
            <pc:docMk/>
            <pc:sldMk cId="2053072507" sldId="260"/>
            <ac:spMk id="19" creationId="{1D551AE7-6027-AF34-7329-CA4165F46ECC}"/>
          </ac:spMkLst>
        </pc:spChg>
        <pc:spChg chg="add del mod">
          <ac:chgData name="Maria Ferraro Bianchi" userId="21c5945f78303adc" providerId="LiveId" clId="{4F1DBD13-59C6-4EF9-AF3A-4A373A254189}" dt="2026-09-20T13:17:41.489" v="171"/>
          <ac:spMkLst>
            <pc:docMk/>
            <pc:sldMk cId="2053072507" sldId="260"/>
            <ac:spMk id="20" creationId="{4FE642C4-AFD2-FD70-DFCE-1F406B9A5914}"/>
          </ac:spMkLst>
        </pc:spChg>
        <pc:spChg chg="add del mod">
          <ac:chgData name="Maria Ferraro Bianchi" userId="21c5945f78303adc" providerId="LiveId" clId="{4F1DBD13-59C6-4EF9-AF3A-4A373A254189}" dt="2026-09-20T13:17:44.139" v="172" actId="478"/>
          <ac:spMkLst>
            <pc:docMk/>
            <pc:sldMk cId="2053072507" sldId="260"/>
            <ac:spMk id="22" creationId="{1F14A424-E38A-C387-BE04-4B8E23CB89F8}"/>
          </ac:spMkLst>
        </pc:spChg>
        <pc:spChg chg="add del mod">
          <ac:chgData name="Maria Ferraro Bianchi" userId="21c5945f78303adc" providerId="LiveId" clId="{4F1DBD13-59C6-4EF9-AF3A-4A373A254189}" dt="2026-09-20T13:18:10.393" v="179"/>
          <ac:spMkLst>
            <pc:docMk/>
            <pc:sldMk cId="2053072507" sldId="260"/>
            <ac:spMk id="23" creationId="{EB141CFC-94D7-BC9E-0A84-E76E36AB0CC2}"/>
          </ac:spMkLst>
        </pc:spChg>
        <pc:spChg chg="add mod">
          <ac:chgData name="Maria Ferraro Bianchi" userId="21c5945f78303adc" providerId="LiveId" clId="{4F1DBD13-59C6-4EF9-AF3A-4A373A254189}" dt="2026-09-20T13:19:07.532" v="205" actId="14100"/>
          <ac:spMkLst>
            <pc:docMk/>
            <pc:sldMk cId="2053072507" sldId="260"/>
            <ac:spMk id="24" creationId="{0C8A64AD-FEE8-2271-CF27-99D021ACCDB3}"/>
          </ac:spMkLst>
        </pc:spChg>
        <pc:spChg chg="add mod">
          <ac:chgData name="Maria Ferraro Bianchi" userId="21c5945f78303adc" providerId="LiveId" clId="{4F1DBD13-59C6-4EF9-AF3A-4A373A254189}" dt="2026-09-20T13:42:44.532" v="294" actId="20577"/>
          <ac:spMkLst>
            <pc:docMk/>
            <pc:sldMk cId="2053072507" sldId="260"/>
            <ac:spMk id="25" creationId="{F00804BE-235F-4231-DB14-05640FFE3897}"/>
          </ac:spMkLst>
        </pc:spChg>
        <pc:spChg chg="add mod">
          <ac:chgData name="Maria Ferraro Bianchi" userId="21c5945f78303adc" providerId="LiveId" clId="{4F1DBD13-59C6-4EF9-AF3A-4A373A254189}" dt="2026-09-20T13:23:16.089" v="216" actId="1076"/>
          <ac:spMkLst>
            <pc:docMk/>
            <pc:sldMk cId="2053072507" sldId="260"/>
            <ac:spMk id="27" creationId="{E4C61A2F-B997-68EE-EBC5-00EAD0E58CE0}"/>
          </ac:spMkLst>
        </pc:spChg>
        <pc:picChg chg="add mod">
          <ac:chgData name="Maria Ferraro Bianchi" userId="21c5945f78303adc" providerId="LiveId" clId="{4F1DBD13-59C6-4EF9-AF3A-4A373A254189}" dt="2026-09-20T13:45:10.756" v="326" actId="208"/>
          <ac:picMkLst>
            <pc:docMk/>
            <pc:sldMk cId="2053072507" sldId="260"/>
            <ac:picMk id="16" creationId="{11A47C54-D499-8939-16E6-E2A249B152C9}"/>
          </ac:picMkLst>
        </pc:picChg>
      </pc:sldChg>
      <pc:sldChg chg="addSp delSp modSp mod">
        <pc:chgData name="Maria Ferraro Bianchi" userId="21c5945f78303adc" providerId="LiveId" clId="{4F1DBD13-59C6-4EF9-AF3A-4A373A254189}" dt="2026-09-20T14:06:30.659" v="687" actId="20577"/>
        <pc:sldMkLst>
          <pc:docMk/>
          <pc:sldMk cId="295844410" sldId="261"/>
        </pc:sldMkLst>
        <pc:spChg chg="mod">
          <ac:chgData name="Maria Ferraro Bianchi" userId="21c5945f78303adc" providerId="LiveId" clId="{4F1DBD13-59C6-4EF9-AF3A-4A373A254189}" dt="2026-09-20T13:50:17.386" v="347" actId="20577"/>
          <ac:spMkLst>
            <pc:docMk/>
            <pc:sldMk cId="295844410" sldId="261"/>
            <ac:spMk id="3" creationId="{CAE0F653-5B46-45BF-AD35-7FA46D1B38D2}"/>
          </ac:spMkLst>
        </pc:spChg>
        <pc:spChg chg="mod">
          <ac:chgData name="Maria Ferraro Bianchi" userId="21c5945f78303adc" providerId="LiveId" clId="{4F1DBD13-59C6-4EF9-AF3A-4A373A254189}" dt="2026-09-20T13:06:33.874" v="2"/>
          <ac:spMkLst>
            <pc:docMk/>
            <pc:sldMk cId="295844410" sldId="261"/>
            <ac:spMk id="6" creationId="{756D94E8-3064-40A6-AB3C-101DA028D3B7}"/>
          </ac:spMkLst>
        </pc:spChg>
        <pc:spChg chg="mod">
          <ac:chgData name="Maria Ferraro Bianchi" userId="21c5945f78303adc" providerId="LiveId" clId="{4F1DBD13-59C6-4EF9-AF3A-4A373A254189}" dt="2026-09-20T13:51:58.755" v="396" actId="14100"/>
          <ac:spMkLst>
            <pc:docMk/>
            <pc:sldMk cId="295844410" sldId="261"/>
            <ac:spMk id="7" creationId="{2421382D-88E3-4BDD-98A0-D6BE0DB52A88}"/>
          </ac:spMkLst>
        </pc:spChg>
        <pc:spChg chg="mod">
          <ac:chgData name="Maria Ferraro Bianchi" userId="21c5945f78303adc" providerId="LiveId" clId="{4F1DBD13-59C6-4EF9-AF3A-4A373A254189}" dt="2026-09-20T13:51:51.683" v="395" actId="14100"/>
          <ac:spMkLst>
            <pc:docMk/>
            <pc:sldMk cId="295844410" sldId="261"/>
            <ac:spMk id="8" creationId="{66D6777E-BD3A-47C9-BC55-0870B0598760}"/>
          </ac:spMkLst>
        </pc:spChg>
        <pc:spChg chg="mod">
          <ac:chgData name="Maria Ferraro Bianchi" userId="21c5945f78303adc" providerId="LiveId" clId="{4F1DBD13-59C6-4EF9-AF3A-4A373A254189}" dt="2026-09-20T13:54:03.312" v="400" actId="1076"/>
          <ac:spMkLst>
            <pc:docMk/>
            <pc:sldMk cId="295844410" sldId="261"/>
            <ac:spMk id="9" creationId="{70DCF781-7C94-4D6D-83E1-F6CC4BA805B8}"/>
          </ac:spMkLst>
        </pc:spChg>
        <pc:spChg chg="mod">
          <ac:chgData name="Maria Ferraro Bianchi" userId="21c5945f78303adc" providerId="LiveId" clId="{4F1DBD13-59C6-4EF9-AF3A-4A373A254189}" dt="2026-09-20T13:54:15.764" v="420" actId="6549"/>
          <ac:spMkLst>
            <pc:docMk/>
            <pc:sldMk cId="295844410" sldId="261"/>
            <ac:spMk id="10" creationId="{0D5926F5-DEB7-4006-B577-D56E63A97E9F}"/>
          </ac:spMkLst>
        </pc:spChg>
        <pc:spChg chg="mod">
          <ac:chgData name="Maria Ferraro Bianchi" userId="21c5945f78303adc" providerId="LiveId" clId="{4F1DBD13-59C6-4EF9-AF3A-4A373A254189}" dt="2026-09-20T13:55:11.653" v="456" actId="1076"/>
          <ac:spMkLst>
            <pc:docMk/>
            <pc:sldMk cId="295844410" sldId="261"/>
            <ac:spMk id="11" creationId="{380C9863-D84E-4A72-A3E7-3B4667ABF371}"/>
          </ac:spMkLst>
        </pc:spChg>
        <pc:spChg chg="mod">
          <ac:chgData name="Maria Ferraro Bianchi" userId="21c5945f78303adc" providerId="LiveId" clId="{4F1DBD13-59C6-4EF9-AF3A-4A373A254189}" dt="2026-09-20T13:52:08.860" v="398" actId="6549"/>
          <ac:spMkLst>
            <pc:docMk/>
            <pc:sldMk cId="295844410" sldId="261"/>
            <ac:spMk id="12" creationId="{3B044338-C872-4561-BC76-67B9205FC4C0}"/>
          </ac:spMkLst>
        </pc:spChg>
        <pc:spChg chg="add del mod">
          <ac:chgData name="Maria Ferraro Bianchi" userId="21c5945f78303adc" providerId="LiveId" clId="{4F1DBD13-59C6-4EF9-AF3A-4A373A254189}" dt="2026-09-20T13:54:07.012" v="404"/>
          <ac:spMkLst>
            <pc:docMk/>
            <pc:sldMk cId="295844410" sldId="261"/>
            <ac:spMk id="14" creationId="{4DE7A67C-2DBB-D9DE-F870-01CC01714F9D}"/>
          </ac:spMkLst>
        </pc:spChg>
        <pc:spChg chg="add mod">
          <ac:chgData name="Maria Ferraro Bianchi" userId="21c5945f78303adc" providerId="LiveId" clId="{4F1DBD13-59C6-4EF9-AF3A-4A373A254189}" dt="2026-09-20T14:05:27.955" v="681" actId="20577"/>
          <ac:spMkLst>
            <pc:docMk/>
            <pc:sldMk cId="295844410" sldId="261"/>
            <ac:spMk id="15" creationId="{CBEFFC8D-0D5E-1438-2FCB-1535F7250DDF}"/>
          </ac:spMkLst>
        </pc:spChg>
        <pc:spChg chg="add mod">
          <ac:chgData name="Maria Ferraro Bianchi" userId="21c5945f78303adc" providerId="LiveId" clId="{4F1DBD13-59C6-4EF9-AF3A-4A373A254189}" dt="2026-09-20T14:05:38.356" v="682" actId="14100"/>
          <ac:spMkLst>
            <pc:docMk/>
            <pc:sldMk cId="295844410" sldId="261"/>
            <ac:spMk id="16" creationId="{73A34B8E-ABA9-2ACA-C755-3788FE747C07}"/>
          </ac:spMkLst>
        </pc:spChg>
        <pc:spChg chg="add mod">
          <ac:chgData name="Maria Ferraro Bianchi" userId="21c5945f78303adc" providerId="LiveId" clId="{4F1DBD13-59C6-4EF9-AF3A-4A373A254189}" dt="2026-09-20T14:00:37.898" v="497" actId="14100"/>
          <ac:spMkLst>
            <pc:docMk/>
            <pc:sldMk cId="295844410" sldId="261"/>
            <ac:spMk id="18" creationId="{E5B6120B-705B-0B35-A310-D057DB9FF1EC}"/>
          </ac:spMkLst>
        </pc:spChg>
        <pc:spChg chg="add mod">
          <ac:chgData name="Maria Ferraro Bianchi" userId="21c5945f78303adc" providerId="LiveId" clId="{4F1DBD13-59C6-4EF9-AF3A-4A373A254189}" dt="2026-09-20T14:04:59.753" v="632" actId="20577"/>
          <ac:spMkLst>
            <pc:docMk/>
            <pc:sldMk cId="295844410" sldId="261"/>
            <ac:spMk id="19" creationId="{DC0B9821-B990-2ECA-0470-3CC6FABDB7FC}"/>
          </ac:spMkLst>
        </pc:spChg>
        <pc:spChg chg="add mod">
          <ac:chgData name="Maria Ferraro Bianchi" userId="21c5945f78303adc" providerId="LiveId" clId="{4F1DBD13-59C6-4EF9-AF3A-4A373A254189}" dt="2026-09-20T14:05:17.521" v="658" actId="20577"/>
          <ac:spMkLst>
            <pc:docMk/>
            <pc:sldMk cId="295844410" sldId="261"/>
            <ac:spMk id="20" creationId="{081CD1DF-A654-D060-E2CB-31ABAFBC8748}"/>
          </ac:spMkLst>
        </pc:spChg>
        <pc:spChg chg="add mod">
          <ac:chgData name="Maria Ferraro Bianchi" userId="21c5945f78303adc" providerId="LiveId" clId="{4F1DBD13-59C6-4EF9-AF3A-4A373A254189}" dt="2026-09-20T14:04:30.876" v="608" actId="14100"/>
          <ac:spMkLst>
            <pc:docMk/>
            <pc:sldMk cId="295844410" sldId="261"/>
            <ac:spMk id="21" creationId="{1EE0FA5B-00C3-94B0-D273-8DF7CA1CDDEF}"/>
          </ac:spMkLst>
        </pc:spChg>
        <pc:spChg chg="add mod">
          <ac:chgData name="Maria Ferraro Bianchi" userId="21c5945f78303adc" providerId="LiveId" clId="{4F1DBD13-59C6-4EF9-AF3A-4A373A254189}" dt="2026-09-20T14:06:30.659" v="687" actId="20577"/>
          <ac:spMkLst>
            <pc:docMk/>
            <pc:sldMk cId="295844410" sldId="261"/>
            <ac:spMk id="22" creationId="{E0869A4A-63E9-1854-86AF-D9BF1C165B9F}"/>
          </ac:spMkLst>
        </pc:spChg>
      </pc:sldChg>
      <pc:sldChg chg="addSp delSp modSp mod">
        <pc:chgData name="Maria Ferraro Bianchi" userId="21c5945f78303adc" providerId="LiveId" clId="{4F1DBD13-59C6-4EF9-AF3A-4A373A254189}" dt="2026-09-20T14:22:40.628" v="847" actId="14100"/>
        <pc:sldMkLst>
          <pc:docMk/>
          <pc:sldMk cId="1836578316" sldId="262"/>
        </pc:sldMkLst>
        <pc:spChg chg="mod">
          <ac:chgData name="Maria Ferraro Bianchi" userId="21c5945f78303adc" providerId="LiveId" clId="{4F1DBD13-59C6-4EF9-AF3A-4A373A254189}" dt="2026-09-20T14:11:37.074" v="712" actId="20577"/>
          <ac:spMkLst>
            <pc:docMk/>
            <pc:sldMk cId="1836578316" sldId="262"/>
            <ac:spMk id="3" creationId="{F4FC91E7-AE23-4F8A-ACDC-3C904A62D6AB}"/>
          </ac:spMkLst>
        </pc:spChg>
        <pc:spChg chg="mod">
          <ac:chgData name="Maria Ferraro Bianchi" userId="21c5945f78303adc" providerId="LiveId" clId="{4F1DBD13-59C6-4EF9-AF3A-4A373A254189}" dt="2026-09-20T13:06:50.314" v="3"/>
          <ac:spMkLst>
            <pc:docMk/>
            <pc:sldMk cId="1836578316" sldId="262"/>
            <ac:spMk id="6" creationId="{50B4CA04-895D-4943-A553-7DCA49EBEABC}"/>
          </ac:spMkLst>
        </pc:spChg>
        <pc:spChg chg="mod">
          <ac:chgData name="Maria Ferraro Bianchi" userId="21c5945f78303adc" providerId="LiveId" clId="{4F1DBD13-59C6-4EF9-AF3A-4A373A254189}" dt="2026-09-20T14:12:23.450" v="744" actId="6549"/>
          <ac:spMkLst>
            <pc:docMk/>
            <pc:sldMk cId="1836578316" sldId="262"/>
            <ac:spMk id="7" creationId="{A9CEA7B9-ED6A-4A2F-981E-0C9B763B66C9}"/>
          </ac:spMkLst>
        </pc:spChg>
        <pc:spChg chg="mod">
          <ac:chgData name="Maria Ferraro Bianchi" userId="21c5945f78303adc" providerId="LiveId" clId="{4F1DBD13-59C6-4EF9-AF3A-4A373A254189}" dt="2026-09-20T14:12:32.004" v="802" actId="6549"/>
          <ac:spMkLst>
            <pc:docMk/>
            <pc:sldMk cId="1836578316" sldId="262"/>
            <ac:spMk id="8" creationId="{2A90BEA8-6E59-4F7A-AA91-9199E487EBC1}"/>
          </ac:spMkLst>
        </pc:spChg>
        <pc:spChg chg="del">
          <ac:chgData name="Maria Ferraro Bianchi" userId="21c5945f78303adc" providerId="LiveId" clId="{4F1DBD13-59C6-4EF9-AF3A-4A373A254189}" dt="2026-09-20T14:13:40.099" v="828" actId="478"/>
          <ac:spMkLst>
            <pc:docMk/>
            <pc:sldMk cId="1836578316" sldId="262"/>
            <ac:spMk id="9" creationId="{136D9B00-A0CB-487A-8C62-BA66B57F5EA4}"/>
          </ac:spMkLst>
        </pc:spChg>
        <pc:spChg chg="mod">
          <ac:chgData name="Maria Ferraro Bianchi" userId="21c5945f78303adc" providerId="LiveId" clId="{4F1DBD13-59C6-4EF9-AF3A-4A373A254189}" dt="2026-09-20T14:12:40.715" v="814" actId="20577"/>
          <ac:spMkLst>
            <pc:docMk/>
            <pc:sldMk cId="1836578316" sldId="262"/>
            <ac:spMk id="10" creationId="{085740F4-7718-4C2A-AE67-60821DB42F97}"/>
          </ac:spMkLst>
        </pc:spChg>
        <pc:spChg chg="mod">
          <ac:chgData name="Maria Ferraro Bianchi" userId="21c5945f78303adc" providerId="LiveId" clId="{4F1DBD13-59C6-4EF9-AF3A-4A373A254189}" dt="2026-09-20T14:12:36.403" v="813" actId="20577"/>
          <ac:spMkLst>
            <pc:docMk/>
            <pc:sldMk cId="1836578316" sldId="262"/>
            <ac:spMk id="11" creationId="{E997C4F8-04FF-47BD-9904-03CC9B633FA8}"/>
          </ac:spMkLst>
        </pc:spChg>
        <pc:spChg chg="mod">
          <ac:chgData name="Maria Ferraro Bianchi" userId="21c5945f78303adc" providerId="LiveId" clId="{4F1DBD13-59C6-4EF9-AF3A-4A373A254189}" dt="2026-09-20T14:12:53.915" v="817" actId="6549"/>
          <ac:spMkLst>
            <pc:docMk/>
            <pc:sldMk cId="1836578316" sldId="262"/>
            <ac:spMk id="12" creationId="{D98FB4C1-4203-402F-A9BB-7F069ADADC41}"/>
          </ac:spMkLst>
        </pc:spChg>
        <pc:spChg chg="mod">
          <ac:chgData name="Maria Ferraro Bianchi" userId="21c5945f78303adc" providerId="LiveId" clId="{4F1DBD13-59C6-4EF9-AF3A-4A373A254189}" dt="2026-09-20T14:12:57.017" v="818" actId="6549"/>
          <ac:spMkLst>
            <pc:docMk/>
            <pc:sldMk cId="1836578316" sldId="262"/>
            <ac:spMk id="13" creationId="{55BFCF7A-6215-47E3-B8F2-ECAD5BF5878E}"/>
          </ac:spMkLst>
        </pc:spChg>
        <pc:spChg chg="mod">
          <ac:chgData name="Maria Ferraro Bianchi" userId="21c5945f78303adc" providerId="LiveId" clId="{4F1DBD13-59C6-4EF9-AF3A-4A373A254189}" dt="2026-09-20T14:13:17.963" v="824" actId="6549"/>
          <ac:spMkLst>
            <pc:docMk/>
            <pc:sldMk cId="1836578316" sldId="262"/>
            <ac:spMk id="14" creationId="{ED8C2E45-A0D1-40CB-BD6A-FFCCD14769E7}"/>
          </ac:spMkLst>
        </pc:spChg>
        <pc:spChg chg="mod">
          <ac:chgData name="Maria Ferraro Bianchi" userId="21c5945f78303adc" providerId="LiveId" clId="{4F1DBD13-59C6-4EF9-AF3A-4A373A254189}" dt="2026-09-20T14:13:20.852" v="825" actId="6549"/>
          <ac:spMkLst>
            <pc:docMk/>
            <pc:sldMk cId="1836578316" sldId="262"/>
            <ac:spMk id="15" creationId="{3FF92166-1597-4DB6-BE83-70C5240C4B43}"/>
          </ac:spMkLst>
        </pc:spChg>
        <pc:spChg chg="mod">
          <ac:chgData name="Maria Ferraro Bianchi" userId="21c5945f78303adc" providerId="LiveId" clId="{4F1DBD13-59C6-4EF9-AF3A-4A373A254189}" dt="2026-09-20T14:12:43.829" v="815" actId="20577"/>
          <ac:spMkLst>
            <pc:docMk/>
            <pc:sldMk cId="1836578316" sldId="262"/>
            <ac:spMk id="16" creationId="{69A4976B-8CA1-4CE8-B125-A529AD77F169}"/>
          </ac:spMkLst>
        </pc:spChg>
        <pc:spChg chg="mod">
          <ac:chgData name="Maria Ferraro Bianchi" userId="21c5945f78303adc" providerId="LiveId" clId="{4F1DBD13-59C6-4EF9-AF3A-4A373A254189}" dt="2026-09-20T14:20:34.900" v="839" actId="20577"/>
          <ac:spMkLst>
            <pc:docMk/>
            <pc:sldMk cId="1836578316" sldId="262"/>
            <ac:spMk id="17" creationId="{F0120199-3853-4E64-9C02-9502ED6768F6}"/>
          </ac:spMkLst>
        </pc:spChg>
        <pc:spChg chg="mod">
          <ac:chgData name="Maria Ferraro Bianchi" userId="21c5945f78303adc" providerId="LiveId" clId="{4F1DBD13-59C6-4EF9-AF3A-4A373A254189}" dt="2026-09-20T14:13:01.690" v="819" actId="6549"/>
          <ac:spMkLst>
            <pc:docMk/>
            <pc:sldMk cId="1836578316" sldId="262"/>
            <ac:spMk id="18" creationId="{5899931A-ECE8-4B89-BC00-750B72DF8D59}"/>
          </ac:spMkLst>
        </pc:spChg>
        <pc:spChg chg="mod">
          <ac:chgData name="Maria Ferraro Bianchi" userId="21c5945f78303adc" providerId="LiveId" clId="{4F1DBD13-59C6-4EF9-AF3A-4A373A254189}" dt="2026-09-20T14:13:04.475" v="820" actId="6549"/>
          <ac:spMkLst>
            <pc:docMk/>
            <pc:sldMk cId="1836578316" sldId="262"/>
            <ac:spMk id="19" creationId="{42C2E1AD-9577-4AA0-BA0C-7A4F10666051}"/>
          </ac:spMkLst>
        </pc:spChg>
        <pc:spChg chg="mod">
          <ac:chgData name="Maria Ferraro Bianchi" userId="21c5945f78303adc" providerId="LiveId" clId="{4F1DBD13-59C6-4EF9-AF3A-4A373A254189}" dt="2026-09-20T14:13:07.051" v="821" actId="6549"/>
          <ac:spMkLst>
            <pc:docMk/>
            <pc:sldMk cId="1836578316" sldId="262"/>
            <ac:spMk id="20" creationId="{89189F2F-7AEB-4337-B8EB-3CF188AA1792}"/>
          </ac:spMkLst>
        </pc:spChg>
        <pc:spChg chg="mod">
          <ac:chgData name="Maria Ferraro Bianchi" userId="21c5945f78303adc" providerId="LiveId" clId="{4F1DBD13-59C6-4EF9-AF3A-4A373A254189}" dt="2026-09-20T14:13:24.468" v="827" actId="1076"/>
          <ac:spMkLst>
            <pc:docMk/>
            <pc:sldMk cId="1836578316" sldId="262"/>
            <ac:spMk id="21" creationId="{E5971474-249A-43E9-B920-5C6F00BB0432}"/>
          </ac:spMkLst>
        </pc:spChg>
        <pc:spChg chg="mod">
          <ac:chgData name="Maria Ferraro Bianchi" userId="21c5945f78303adc" providerId="LiveId" clId="{4F1DBD13-59C6-4EF9-AF3A-4A373A254189}" dt="2026-09-20T14:13:23.741" v="826" actId="6549"/>
          <ac:spMkLst>
            <pc:docMk/>
            <pc:sldMk cId="1836578316" sldId="262"/>
            <ac:spMk id="22" creationId="{EF1AE091-A764-449E-8CBE-3FAD9B7F6EA3}"/>
          </ac:spMkLst>
        </pc:spChg>
        <pc:spChg chg="add mod">
          <ac:chgData name="Maria Ferraro Bianchi" userId="21c5945f78303adc" providerId="LiveId" clId="{4F1DBD13-59C6-4EF9-AF3A-4A373A254189}" dt="2026-09-20T14:22:40.628" v="847" actId="14100"/>
          <ac:spMkLst>
            <pc:docMk/>
            <pc:sldMk cId="1836578316" sldId="262"/>
            <ac:spMk id="25" creationId="{EF180381-2061-542D-F3C4-48C1A2AD8C71}"/>
          </ac:spMkLst>
        </pc:spChg>
        <pc:picChg chg="add mod">
          <ac:chgData name="Maria Ferraro Bianchi" userId="21c5945f78303adc" providerId="LiveId" clId="{4F1DBD13-59C6-4EF9-AF3A-4A373A254189}" dt="2026-09-20T14:18:32.566" v="832" actId="14100"/>
          <ac:picMkLst>
            <pc:docMk/>
            <pc:sldMk cId="1836578316" sldId="262"/>
            <ac:picMk id="24" creationId="{2F990766-3FA7-1A36-F465-1B1AC1D75374}"/>
          </ac:picMkLst>
        </pc:picChg>
      </pc:sldChg>
      <pc:sldChg chg="addSp modSp mod">
        <pc:chgData name="Maria Ferraro Bianchi" userId="21c5945f78303adc" providerId="LiveId" clId="{4F1DBD13-59C6-4EF9-AF3A-4A373A254189}" dt="2026-09-20T14:39:50.494" v="940" actId="1076"/>
        <pc:sldMkLst>
          <pc:docMk/>
          <pc:sldMk cId="712962221" sldId="263"/>
        </pc:sldMkLst>
        <pc:spChg chg="mod">
          <ac:chgData name="Maria Ferraro Bianchi" userId="21c5945f78303adc" providerId="LiveId" clId="{4F1DBD13-59C6-4EF9-AF3A-4A373A254189}" dt="2026-09-20T14:39:19.220" v="938" actId="14100"/>
          <ac:spMkLst>
            <pc:docMk/>
            <pc:sldMk cId="712962221" sldId="263"/>
            <ac:spMk id="3" creationId="{0C6479C1-51B1-46F0-A5E6-25805FF720A1}"/>
          </ac:spMkLst>
        </pc:spChg>
        <pc:spChg chg="mod">
          <ac:chgData name="Maria Ferraro Bianchi" userId="21c5945f78303adc" providerId="LiveId" clId="{4F1DBD13-59C6-4EF9-AF3A-4A373A254189}" dt="2026-09-20T14:28:50.153" v="898" actId="6549"/>
          <ac:spMkLst>
            <pc:docMk/>
            <pc:sldMk cId="712962221" sldId="263"/>
            <ac:spMk id="4" creationId="{18A8D208-2064-4DC9-B63A-A79BEB6ECE52}"/>
          </ac:spMkLst>
        </pc:spChg>
        <pc:spChg chg="mod">
          <ac:chgData name="Maria Ferraro Bianchi" userId="21c5945f78303adc" providerId="LiveId" clId="{4F1DBD13-59C6-4EF9-AF3A-4A373A254189}" dt="2026-09-20T14:26:19.701" v="868" actId="403"/>
          <ac:spMkLst>
            <pc:docMk/>
            <pc:sldMk cId="712962221" sldId="263"/>
            <ac:spMk id="6" creationId="{3A013E03-148C-4E03-B3DF-871213FD2B52}"/>
          </ac:spMkLst>
        </pc:spChg>
        <pc:spChg chg="mod">
          <ac:chgData name="Maria Ferraro Bianchi" userId="21c5945f78303adc" providerId="LiveId" clId="{4F1DBD13-59C6-4EF9-AF3A-4A373A254189}" dt="2026-09-20T14:25:08.657" v="865" actId="20577"/>
          <ac:spMkLst>
            <pc:docMk/>
            <pc:sldMk cId="712962221" sldId="263"/>
            <ac:spMk id="7" creationId="{BC588D79-A0AE-4B00-81B3-984EAE889CD7}"/>
          </ac:spMkLst>
        </pc:spChg>
        <pc:spChg chg="add mod">
          <ac:chgData name="Maria Ferraro Bianchi" userId="21c5945f78303adc" providerId="LiveId" clId="{4F1DBD13-59C6-4EF9-AF3A-4A373A254189}" dt="2026-09-20T14:39:50.494" v="940" actId="1076"/>
          <ac:spMkLst>
            <pc:docMk/>
            <pc:sldMk cId="712962221" sldId="263"/>
            <ac:spMk id="12" creationId="{4E0998E0-5290-0845-8924-85FD1FBA7942}"/>
          </ac:spMkLst>
        </pc:spChg>
        <pc:spChg chg="add mod">
          <ac:chgData name="Maria Ferraro Bianchi" userId="21c5945f78303adc" providerId="LiveId" clId="{4F1DBD13-59C6-4EF9-AF3A-4A373A254189}" dt="2026-09-20T14:36:24.202" v="929" actId="404"/>
          <ac:spMkLst>
            <pc:docMk/>
            <pc:sldMk cId="712962221" sldId="263"/>
            <ac:spMk id="13" creationId="{92C0B963-5F8D-9858-0087-334AE7D24AF0}"/>
          </ac:spMkLst>
        </pc:spChg>
        <pc:picChg chg="add mod">
          <ac:chgData name="Maria Ferraro Bianchi" userId="21c5945f78303adc" providerId="LiveId" clId="{4F1DBD13-59C6-4EF9-AF3A-4A373A254189}" dt="2026-09-20T14:38:38.352" v="936" actId="1582"/>
          <ac:picMkLst>
            <pc:docMk/>
            <pc:sldMk cId="712962221" sldId="263"/>
            <ac:picMk id="15" creationId="{7A2EDA87-147D-04D9-3FF7-AF156AEF690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561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92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pine">
            <a:extLst>
              <a:ext uri="{FF2B5EF4-FFF2-40B4-BE49-F238E27FC236}">
                <a16:creationId xmlns:a16="http://schemas.microsoft.com/office/drawing/2014/main" id="{2AA626CF-63F4-433F-B9D2-B2A3AB19B1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7D382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accent-rule">
            <a:extLst>
              <a:ext uri="{FF2B5EF4-FFF2-40B4-BE49-F238E27FC236}">
                <a16:creationId xmlns:a16="http://schemas.microsoft.com/office/drawing/2014/main" id="{960E88DA-1262-46DC-8631-2231B1862FF4}"/>
              </a:ext>
            </a:extLst>
          </p:cNvPr>
          <p:cNvSpPr>
            <a:spLocks noGrp="1"/>
          </p:cNvSpPr>
          <p:nvPr/>
        </p:nvSpPr>
        <p:spPr>
          <a:xfrm>
            <a:off x="685800" y="781050"/>
            <a:ext cx="1600200" cy="47625"/>
          </a:xfrm>
          <a:prstGeom prst="rect">
            <a:avLst/>
          </a:prstGeom>
          <a:solidFill>
            <a:srgbClr val="9A4A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deck-title">
            <a:extLst>
              <a:ext uri="{FF2B5EF4-FFF2-40B4-BE49-F238E27FC236}">
                <a16:creationId xmlns:a16="http://schemas.microsoft.com/office/drawing/2014/main" id="{12BB11CC-7AA8-4E8B-A203-BAAAC9AE3C5E}"/>
              </a:ext>
            </a:extLst>
          </p:cNvPr>
          <p:cNvSpPr>
            <a:spLocks noGrp="1"/>
          </p:cNvSpPr>
          <p:nvPr/>
        </p:nvSpPr>
        <p:spPr>
          <a:xfrm>
            <a:off x="685800" y="960120"/>
            <a:ext cx="7086600" cy="12984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350" b="1" i="0">
                <a:solidFill>
                  <a:srgbClr val="26231F"/>
                </a:solidFill>
                <a:latin typeface="Georgia"/>
                <a:ea typeface="Georgia"/>
                <a:cs typeface="Georgia"/>
              </a:defRPr>
            </a:pPr>
            <a:r>
              <a:rPr sz="3600" b="1" i="0">
                <a:solidFill>
                  <a:srgbClr val="26231F"/>
                </a:solidFill>
                <a:latin typeface="Georgia"/>
              </a:rPr>
              <a:t>Viaggio tra i due Mondi...
La cassetta per lettere speciali</a:t>
            </a:r>
          </a:p>
        </p:txBody>
      </p:sp>
      <p:sp>
        <p:nvSpPr>
          <p:cNvPr id="4" name="deck-subtitle">
            <a:extLst>
              <a:ext uri="{FF2B5EF4-FFF2-40B4-BE49-F238E27FC236}">
                <a16:creationId xmlns:a16="http://schemas.microsoft.com/office/drawing/2014/main" id="{4D254EC8-3865-4D54-83A2-0CB72909FD2D}"/>
              </a:ext>
            </a:extLst>
          </p:cNvPr>
          <p:cNvSpPr>
            <a:spLocks noGrp="1"/>
          </p:cNvSpPr>
          <p:nvPr/>
        </p:nvSpPr>
        <p:spPr>
          <a:xfrm>
            <a:off x="722376" y="2450592"/>
            <a:ext cx="6949440" cy="6583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r>
              <a:rPr sz="2000" b="0" i="0">
                <a:solidFill>
                  <a:srgbClr val="9A4A2F"/>
                </a:solidFill>
                <a:latin typeface="Aptos"/>
              </a:rPr>
              <a:t>L’Iniziativa Alstones tra arte postale
e psicologia immaginale</a:t>
            </a:r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008AE538-B772-40C8-9A15-B7BFA855E156}"/>
              </a:ext>
            </a:extLst>
          </p:cNvPr>
          <p:cNvSpPr>
            <a:spLocks noGrp="1"/>
          </p:cNvSpPr>
          <p:nvPr/>
        </p:nvSpPr>
        <p:spPr>
          <a:xfrm>
            <a:off x="722376" y="3401568"/>
            <a:ext cx="4956048" cy="18288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author">
            <a:extLst>
              <a:ext uri="{FF2B5EF4-FFF2-40B4-BE49-F238E27FC236}">
                <a16:creationId xmlns:a16="http://schemas.microsoft.com/office/drawing/2014/main" id="{C11D7883-B934-44C8-9A25-3AE1DBE58749}"/>
              </a:ext>
            </a:extLst>
          </p:cNvPr>
          <p:cNvSpPr>
            <a:spLocks noGrp="1"/>
          </p:cNvSpPr>
          <p:nvPr/>
        </p:nvSpPr>
        <p:spPr>
          <a:xfrm>
            <a:off x="722376" y="3611880"/>
            <a:ext cx="6766560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defRPr sz="1125" b="1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9A4A2F"/>
                </a:solidFill>
                <a:latin typeface="Aptos"/>
              </a:rPr>
              <a:t>Relatrice: </a:t>
            </a:r>
            <a:r>
              <a:rPr sz="1800" b="0" i="0">
                <a:solidFill>
                  <a:srgbClr val="26231F"/>
                </a:solidFill>
                <a:latin typeface="Aptos"/>
              </a:rPr>
              <a:t>Dott.ssa Maria Ferraro Bianchi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9A4A2F"/>
                </a:solidFill>
                <a:latin typeface="Aptos"/>
              </a:rPr>
              <a:t>Qualifica: </a:t>
            </a:r>
            <a:r>
              <a:rPr sz="1600" b="0" i="0">
                <a:solidFill>
                  <a:srgbClr val="554B42"/>
                </a:solidFill>
                <a:latin typeface="Aptos"/>
              </a:rPr>
              <a:t>Psicologa, Psicoterapeuta, Anima errante</a:t>
            </a:r>
          </a:p>
        </p:txBody>
      </p:sp>
      <p:sp>
        <p:nvSpPr>
          <p:cNvPr id="8" name="page-number">
            <a:extLst>
              <a:ext uri="{FF2B5EF4-FFF2-40B4-BE49-F238E27FC236}">
                <a16:creationId xmlns:a16="http://schemas.microsoft.com/office/drawing/2014/main" id="{A4910105-936E-42F0-A10D-BFD5C5FE4C4E}"/>
              </a:ext>
            </a:extLst>
          </p:cNvPr>
          <p:cNvSpPr>
            <a:spLocks noGrp="1"/>
          </p:cNvSpPr>
          <p:nvPr/>
        </p:nvSpPr>
        <p:spPr>
          <a:xfrm>
            <a:off x="10972800" y="5886450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35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C88718"/>
                </a:solidFill>
                <a:latin typeface="Aptos"/>
              </a:rPr>
              <a:t>01B</a:t>
            </a:r>
          </a:p>
        </p:txBody>
      </p:sp>
      <p:pic>
        <p:nvPicPr>
          <p:cNvPr id="13" name="La cassetta — foto" descr="1.jpeg"/>
          <p:cNvPicPr>
            <a:picLocks noChangeAspect="1"/>
          </p:cNvPicPr>
          <p:nvPr/>
        </p:nvPicPr>
        <p:blipFill>
          <a:blip r:embed="rId2"/>
          <a:srcRect l="20370" r="20370"/>
          <a:stretch>
            <a:fillRect/>
          </a:stretch>
        </p:blipFill>
        <p:spPr>
          <a:xfrm>
            <a:off x="8732520" y="685800"/>
            <a:ext cx="1600200" cy="4800600"/>
          </a:xfrm>
          <a:prstGeom prst="rect">
            <a:avLst/>
          </a:prstGeom>
        </p:spPr>
      </p:pic>
      <p:sp>
        <p:nvSpPr>
          <p:cNvPr id="14" name="Cornice terracotta foto"/>
          <p:cNvSpPr/>
          <p:nvPr/>
        </p:nvSpPr>
        <p:spPr>
          <a:xfrm>
            <a:off x="8732520" y="685800"/>
            <a:ext cx="1600200" cy="4800600"/>
          </a:xfrm>
          <a:prstGeom prst="rect">
            <a:avLst/>
          </a:prstGeom>
          <a:noFill/>
          <a:ln w="15875">
            <a:solidFill>
              <a:srgbClr val="9A4A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pine">
            <a:extLst>
              <a:ext uri="{FF2B5EF4-FFF2-40B4-BE49-F238E27FC236}">
                <a16:creationId xmlns:a16="http://schemas.microsoft.com/office/drawing/2014/main" id="{7B786C13-4D0C-48D3-B006-084FFE9C378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7D382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82F2ACC1-A52D-42D4-BBD6-7FF9A47AF3CC}"/>
              </a:ext>
            </a:extLst>
          </p:cNvPr>
          <p:cNvSpPr>
            <a:spLocks noGrp="1"/>
          </p:cNvSpPr>
          <p:nvPr/>
        </p:nvSpPr>
        <p:spPr>
          <a:xfrm>
            <a:off x="514350" y="4953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ection-label">
            <a:extLst>
              <a:ext uri="{FF2B5EF4-FFF2-40B4-BE49-F238E27FC236}">
                <a16:creationId xmlns:a16="http://schemas.microsoft.com/office/drawing/2014/main" id="{98B42AE8-8D01-4032-9135-569FE099C960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304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75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r>
              <a:rPr lang="it-IT" sz="1000" b="1" i="0" dirty="0">
                <a:solidFill>
                  <a:srgbClr val="9A4A2F"/>
                </a:solidFill>
                <a:latin typeface="Aptos"/>
              </a:rPr>
              <a:t>LA DOMANDA</a:t>
            </a:r>
          </a:p>
        </p:txBody>
      </p:sp>
      <p:sp>
        <p:nvSpPr>
          <p:cNvPr id="4" name="page-number">
            <a:extLst>
              <a:ext uri="{FF2B5EF4-FFF2-40B4-BE49-F238E27FC236}">
                <a16:creationId xmlns:a16="http://schemas.microsoft.com/office/drawing/2014/main" id="{50282329-B9B2-47F2-A002-1571C543A0D9}"/>
              </a:ext>
            </a:extLst>
          </p:cNvPr>
          <p:cNvSpPr>
            <a:spLocks noGrp="1"/>
          </p:cNvSpPr>
          <p:nvPr/>
        </p:nvSpPr>
        <p:spPr>
          <a:xfrm>
            <a:off x="11049000" y="247650"/>
            <a:ext cx="5143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5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r>
              <a:rPr lang="it-IT" sz="1050" b="1" i="0">
                <a:solidFill>
                  <a:srgbClr val="C88718"/>
                </a:solidFill>
                <a:latin typeface="Aptos"/>
              </a:rPr>
              <a:t>02</a:t>
            </a:r>
          </a:p>
        </p:txBody>
      </p:sp>
      <p:sp>
        <p:nvSpPr>
          <p:cNvPr id="5" name="bottom-rule">
            <a:extLst>
              <a:ext uri="{FF2B5EF4-FFF2-40B4-BE49-F238E27FC236}">
                <a16:creationId xmlns:a16="http://schemas.microsoft.com/office/drawing/2014/main" id="{6808AB7C-CEAA-48AE-AF6B-C6B29A9938AC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581AE072-F75E-4D17-949E-4EA17626E14F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5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r>
              <a:rPr lang="it-IT" sz="750" b="0" i="0">
                <a:solidFill>
                  <a:srgbClr val="554B42"/>
                </a:solidFill>
                <a:latin typeface="Aptos"/>
              </a:rPr>
              <a:t>INIZIATIVA ALSTONES · VIAGGIO TRA I DUE MONDI</a:t>
            </a:r>
          </a:p>
        </p:txBody>
      </p:sp>
      <p:sp>
        <p:nvSpPr>
          <p:cNvPr id="7" name="slide-title">
            <a:extLst>
              <a:ext uri="{FF2B5EF4-FFF2-40B4-BE49-F238E27FC236}">
                <a16:creationId xmlns:a16="http://schemas.microsoft.com/office/drawing/2014/main" id="{32B2CE3E-993A-4F4B-AAE7-655A5C4A5F6A}"/>
              </a:ext>
            </a:extLst>
          </p:cNvPr>
          <p:cNvSpPr>
            <a:spLocks noGrp="1"/>
          </p:cNvSpPr>
          <p:nvPr/>
        </p:nvSpPr>
        <p:spPr>
          <a:xfrm>
            <a:off x="685800" y="713232"/>
            <a:ext cx="9509760" cy="5029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000" b="1" i="0">
                <a:solidFill>
                  <a:srgbClr val="26231F"/>
                </a:solidFill>
                <a:latin typeface="Georgia"/>
                <a:ea typeface="Georgia"/>
                <a:cs typeface="Georgia"/>
              </a:defRPr>
            </a:pPr>
            <a:r>
              <a:rPr lang="it-IT" sz="3000" b="1" i="0" dirty="0">
                <a:solidFill>
                  <a:srgbClr val="26231F"/>
                </a:solidFill>
                <a:latin typeface="Georgia"/>
              </a:rPr>
              <a:t>La Domanda Spirituale e il lutto complicato</a:t>
            </a:r>
          </a:p>
        </p:txBody>
      </p:sp>
      <p:sp>
        <p:nvSpPr>
          <p:cNvPr id="26" name="spiritual-question"/>
          <p:cNvSpPr txBox="1"/>
          <p:nvPr/>
        </p:nvSpPr>
        <p:spPr>
          <a:xfrm>
            <a:off x="713232" y="1554480"/>
            <a:ext cx="338328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1" dirty="0">
                <a:solidFill>
                  <a:srgbClr val="C88718"/>
                </a:solidFill>
                <a:latin typeface="Georgia"/>
              </a:rPr>
              <a:t>“Dove sei?”</a:t>
            </a:r>
          </a:p>
        </p:txBody>
      </p:sp>
      <p:sp>
        <p:nvSpPr>
          <p:cNvPr id="27" name="question-rule"/>
          <p:cNvSpPr/>
          <p:nvPr/>
        </p:nvSpPr>
        <p:spPr>
          <a:xfrm>
            <a:off x="731520" y="2359152"/>
            <a:ext cx="1508760" cy="32004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question-context"/>
          <p:cNvSpPr txBox="1"/>
          <p:nvPr/>
        </p:nvSpPr>
        <p:spPr>
          <a:xfrm>
            <a:off x="731520" y="2578608"/>
            <a:ext cx="3246120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i="1" dirty="0">
                <a:solidFill>
                  <a:srgbClr val="26231F"/>
                </a:solidFill>
                <a:latin typeface="Georgia"/>
              </a:rPr>
              <a:t>La </a:t>
            </a:r>
            <a:r>
              <a:rPr sz="2000" b="0" i="1" dirty="0" err="1">
                <a:solidFill>
                  <a:srgbClr val="26231F"/>
                </a:solidFill>
                <a:latin typeface="Georgia"/>
              </a:rPr>
              <a:t>domanda</a:t>
            </a:r>
            <a:r>
              <a:rPr sz="2000" b="0" i="1" dirty="0">
                <a:solidFill>
                  <a:srgbClr val="26231F"/>
                </a:solidFill>
                <a:latin typeface="Georgia"/>
              </a:rPr>
              <a:t> </a:t>
            </a:r>
            <a:r>
              <a:rPr sz="2000" b="0" i="1" dirty="0" err="1">
                <a:solidFill>
                  <a:srgbClr val="26231F"/>
                </a:solidFill>
                <a:latin typeface="Georgia"/>
              </a:rPr>
              <a:t>che</a:t>
            </a:r>
            <a:r>
              <a:rPr sz="2000" b="0" i="1" dirty="0">
                <a:solidFill>
                  <a:srgbClr val="26231F"/>
                </a:solidFill>
                <a:latin typeface="Georgia"/>
              </a:rPr>
              <a:t> </a:t>
            </a:r>
            <a:r>
              <a:rPr sz="2000" b="0" i="1" dirty="0" err="1">
                <a:solidFill>
                  <a:srgbClr val="26231F"/>
                </a:solidFill>
                <a:latin typeface="Georgia"/>
              </a:rPr>
              <a:t>affiora</a:t>
            </a:r>
            <a:r>
              <a:rPr sz="2000" b="0" i="1" dirty="0">
                <a:solidFill>
                  <a:srgbClr val="26231F"/>
                </a:solidFill>
                <a:latin typeface="Georgia"/>
              </a:rPr>
              <a:t>
</a:t>
            </a:r>
            <a:r>
              <a:rPr sz="2000" b="0" i="1" dirty="0" err="1">
                <a:solidFill>
                  <a:srgbClr val="26231F"/>
                </a:solidFill>
                <a:latin typeface="Georgia"/>
              </a:rPr>
              <a:t>quando</a:t>
            </a:r>
            <a:r>
              <a:rPr sz="2000" b="0" i="1" dirty="0">
                <a:solidFill>
                  <a:srgbClr val="26231F"/>
                </a:solidFill>
                <a:latin typeface="Georgia"/>
              </a:rPr>
              <a:t> il dolore </a:t>
            </a:r>
            <a:r>
              <a:rPr sz="2000" b="0" i="1" dirty="0" err="1">
                <a:solidFill>
                  <a:srgbClr val="26231F"/>
                </a:solidFill>
                <a:latin typeface="Georgia"/>
              </a:rPr>
              <a:t>si</a:t>
            </a:r>
            <a:r>
              <a:rPr sz="2000" b="0" i="1" dirty="0">
                <a:solidFill>
                  <a:srgbClr val="26231F"/>
                </a:solidFill>
                <a:latin typeface="Georgia"/>
              </a:rPr>
              <a:t> </a:t>
            </a:r>
            <a:r>
              <a:rPr sz="2000" b="0" i="1" dirty="0" err="1">
                <a:solidFill>
                  <a:srgbClr val="26231F"/>
                </a:solidFill>
                <a:latin typeface="Georgia"/>
              </a:rPr>
              <a:t>placa</a:t>
            </a:r>
            <a:r>
              <a:rPr sz="2000" b="0" i="1" dirty="0">
                <a:solidFill>
                  <a:srgbClr val="26231F"/>
                </a:solidFill>
                <a:latin typeface="Georgia"/>
              </a:rPr>
              <a:t>.</a:t>
            </a:r>
          </a:p>
        </p:txBody>
      </p:sp>
      <p:sp>
        <p:nvSpPr>
          <p:cNvPr id="29" name="content-divider"/>
          <p:cNvSpPr/>
          <p:nvPr/>
        </p:nvSpPr>
        <p:spPr>
          <a:xfrm>
            <a:off x="4224528" y="1499616"/>
            <a:ext cx="22860" cy="3136392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beyond-dogma-label"/>
          <p:cNvSpPr txBox="1"/>
          <p:nvPr/>
        </p:nvSpPr>
        <p:spPr>
          <a:xfrm>
            <a:off x="4681728" y="153619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9A4A2F"/>
                </a:solidFill>
                <a:latin typeface="Aptos"/>
              </a:rPr>
              <a:t>OLTRE IL DOGMA</a:t>
            </a:r>
          </a:p>
        </p:txBody>
      </p:sp>
      <p:sp>
        <p:nvSpPr>
          <p:cNvPr id="31" name="beyond-dogma-body"/>
          <p:cNvSpPr txBox="1"/>
          <p:nvPr/>
        </p:nvSpPr>
        <p:spPr>
          <a:xfrm>
            <a:off x="4681728" y="1901952"/>
            <a:ext cx="6144768" cy="960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dirty="0" err="1">
                <a:solidFill>
                  <a:srgbClr val="26231F"/>
                </a:solidFill>
                <a:latin typeface="Aptos"/>
              </a:rPr>
              <a:t>Un’interrogazione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 </a:t>
            </a:r>
            <a:r>
              <a:rPr sz="1800" b="0" i="0" dirty="0" err="1">
                <a:solidFill>
                  <a:srgbClr val="26231F"/>
                </a:solidFill>
                <a:latin typeface="Aptos"/>
              </a:rPr>
              <a:t>profonda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 </a:t>
            </a:r>
            <a:r>
              <a:rPr sz="1800" b="0" i="0" dirty="0" err="1">
                <a:solidFill>
                  <a:srgbClr val="26231F"/>
                </a:solidFill>
                <a:latin typeface="Aptos"/>
              </a:rPr>
              <a:t>nella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 nostra </a:t>
            </a:r>
            <a:r>
              <a:rPr sz="1800" b="0" i="0" dirty="0" err="1">
                <a:solidFill>
                  <a:srgbClr val="26231F"/>
                </a:solidFill>
                <a:latin typeface="Aptos"/>
              </a:rPr>
              <a:t>sfera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 </a:t>
            </a:r>
            <a:r>
              <a:rPr sz="1800" b="0" i="0" dirty="0" err="1">
                <a:solidFill>
                  <a:srgbClr val="26231F"/>
                </a:solidFill>
                <a:latin typeface="Aptos"/>
              </a:rPr>
              <a:t>spirituale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 e </a:t>
            </a:r>
            <a:r>
              <a:rPr sz="1800" b="0" i="0" dirty="0" err="1">
                <a:solidFill>
                  <a:srgbClr val="26231F"/>
                </a:solidFill>
                <a:latin typeface="Aptos"/>
              </a:rPr>
              <a:t>sul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 senso della vita e della </a:t>
            </a:r>
            <a:r>
              <a:rPr sz="1800" b="0" i="0" dirty="0" err="1">
                <a:solidFill>
                  <a:srgbClr val="26231F"/>
                </a:solidFill>
                <a:latin typeface="Aptos"/>
              </a:rPr>
              <a:t>morte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.</a:t>
            </a:r>
          </a:p>
        </p:txBody>
      </p:sp>
      <p:sp>
        <p:nvSpPr>
          <p:cNvPr id="32" name="section-rule"/>
          <p:cNvSpPr/>
          <p:nvPr/>
        </p:nvSpPr>
        <p:spPr>
          <a:xfrm>
            <a:off x="4681728" y="2971800"/>
            <a:ext cx="5394960" cy="16459"/>
          </a:xfrm>
          <a:prstGeom prst="rect">
            <a:avLst/>
          </a:prstGeom>
          <a:solidFill>
            <a:srgbClr val="D7BE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new-communication-label"/>
          <p:cNvSpPr txBox="1"/>
          <p:nvPr/>
        </p:nvSpPr>
        <p:spPr>
          <a:xfrm>
            <a:off x="4681728" y="3200400"/>
            <a:ext cx="40233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4A2F"/>
                </a:solidFill>
                <a:latin typeface="Aptos"/>
              </a:rPr>
              <a:t>UNA COMUNICAZIONE NUOVA</a:t>
            </a:r>
          </a:p>
        </p:txBody>
      </p:sp>
      <p:sp>
        <p:nvSpPr>
          <p:cNvPr id="34" name="new-communication-body"/>
          <p:cNvSpPr txBox="1"/>
          <p:nvPr/>
        </p:nvSpPr>
        <p:spPr>
          <a:xfrm>
            <a:off x="4681728" y="3566160"/>
            <a:ext cx="5943600" cy="7863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26231F"/>
                </a:solidFill>
                <a:latin typeface="Aptos"/>
              </a:rPr>
              <a:t>Aprire un canale di connessione con chi non è più qui.</a:t>
            </a:r>
          </a:p>
        </p:txBody>
      </p:sp>
      <p:sp>
        <p:nvSpPr>
          <p:cNvPr id="35" name="quote-rule"/>
          <p:cNvSpPr/>
          <p:nvPr/>
        </p:nvSpPr>
        <p:spPr>
          <a:xfrm>
            <a:off x="731520" y="4846320"/>
            <a:ext cx="10012680" cy="22860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closing-quote"/>
          <p:cNvSpPr txBox="1"/>
          <p:nvPr/>
        </p:nvSpPr>
        <p:spPr>
          <a:xfrm>
            <a:off x="731520" y="5065776"/>
            <a:ext cx="854964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1">
                <a:solidFill>
                  <a:srgbClr val="26231F"/>
                </a:solidFill>
                <a:latin typeface="Georgia"/>
              </a:rPr>
              <a:t>“Ci sono situazioni che uccidono il tuo spirito
e muori anche se respiri.”</a:t>
            </a:r>
          </a:p>
        </p:txBody>
      </p:sp>
      <p:sp>
        <p:nvSpPr>
          <p:cNvPr id="37" name="quote-author"/>
          <p:cNvSpPr txBox="1"/>
          <p:nvPr/>
        </p:nvSpPr>
        <p:spPr>
          <a:xfrm>
            <a:off x="9144000" y="5376672"/>
            <a:ext cx="16002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9A4A2F"/>
                </a:solidFill>
                <a:latin typeface="Aptos"/>
              </a:rPr>
              <a:t>— Mario Benedetti</a:t>
            </a:r>
          </a:p>
        </p:txBody>
      </p:sp>
    </p:spTree>
    <p:extLst>
      <p:ext uri="{BB962C8B-B14F-4D97-AF65-F5344CB8AC3E}">
        <p14:creationId xmlns:p14="http://schemas.microsoft.com/office/powerpoint/2010/main" val="1529350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pine">
            <a:extLst>
              <a:ext uri="{FF2B5EF4-FFF2-40B4-BE49-F238E27FC236}">
                <a16:creationId xmlns:a16="http://schemas.microsoft.com/office/drawing/2014/main" id="{E4C088D3-8741-47F4-A744-6A93B0B06A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7D382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D89E4919-815E-4A22-9AC6-598A6365AA84}"/>
              </a:ext>
            </a:extLst>
          </p:cNvPr>
          <p:cNvSpPr>
            <a:spLocks noGrp="1"/>
          </p:cNvSpPr>
          <p:nvPr/>
        </p:nvSpPr>
        <p:spPr>
          <a:xfrm>
            <a:off x="514350" y="4953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ection-label">
            <a:extLst>
              <a:ext uri="{FF2B5EF4-FFF2-40B4-BE49-F238E27FC236}">
                <a16:creationId xmlns:a16="http://schemas.microsoft.com/office/drawing/2014/main" id="{1FD4F171-23CF-43D3-9979-15F42DD040CA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304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75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r>
              <a:rPr lang="it-IT" sz="1000" b="1" i="0">
                <a:solidFill>
                  <a:srgbClr val="9A4A2F"/>
                </a:solidFill>
                <a:latin typeface="Aptos"/>
              </a:rPr>
              <a:t>IL MITO</a:t>
            </a:r>
          </a:p>
        </p:txBody>
      </p:sp>
      <p:sp>
        <p:nvSpPr>
          <p:cNvPr id="4" name="page-number">
            <a:extLst>
              <a:ext uri="{FF2B5EF4-FFF2-40B4-BE49-F238E27FC236}">
                <a16:creationId xmlns:a16="http://schemas.microsoft.com/office/drawing/2014/main" id="{B58F87ED-6D3F-498E-AD20-93BE9B7F7535}"/>
              </a:ext>
            </a:extLst>
          </p:cNvPr>
          <p:cNvSpPr>
            <a:spLocks noGrp="1"/>
          </p:cNvSpPr>
          <p:nvPr/>
        </p:nvSpPr>
        <p:spPr>
          <a:xfrm>
            <a:off x="11049000" y="247650"/>
            <a:ext cx="5143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5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r>
              <a:rPr lang="it-IT" sz="1050" b="1" i="0">
                <a:solidFill>
                  <a:srgbClr val="C88718"/>
                </a:solidFill>
                <a:latin typeface="Aptos"/>
              </a:rPr>
              <a:t>03</a:t>
            </a:r>
          </a:p>
        </p:txBody>
      </p:sp>
      <p:sp>
        <p:nvSpPr>
          <p:cNvPr id="5" name="bottom-rule">
            <a:extLst>
              <a:ext uri="{FF2B5EF4-FFF2-40B4-BE49-F238E27FC236}">
                <a16:creationId xmlns:a16="http://schemas.microsoft.com/office/drawing/2014/main" id="{F14350C4-4E37-4CD2-953A-ACA0299B6471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C09205C8-F9A5-4563-86AC-8BE0F2D29673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5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r>
              <a:rPr lang="it-IT" sz="750" b="0" i="0">
                <a:solidFill>
                  <a:srgbClr val="554B42"/>
                </a:solidFill>
                <a:latin typeface="Aptos"/>
              </a:rPr>
              <a:t>INIZIATIVA ALSTONES · VIAGGIO TRA I DUE MONDI</a:t>
            </a:r>
          </a:p>
        </p:txBody>
      </p:sp>
      <p:sp>
        <p:nvSpPr>
          <p:cNvPr id="7" name="slide-title">
            <a:extLst>
              <a:ext uri="{FF2B5EF4-FFF2-40B4-BE49-F238E27FC236}">
                <a16:creationId xmlns:a16="http://schemas.microsoft.com/office/drawing/2014/main" id="{22638EA9-BC0A-4FB0-A36B-C45DF8602C0A}"/>
              </a:ext>
            </a:extLst>
          </p:cNvPr>
          <p:cNvSpPr>
            <a:spLocks noGrp="1"/>
          </p:cNvSpPr>
          <p:nvPr/>
        </p:nvSpPr>
        <p:spPr>
          <a:xfrm>
            <a:off x="685800" y="713232"/>
            <a:ext cx="9692640" cy="53035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000" b="1" i="0">
                <a:solidFill>
                  <a:srgbClr val="26231F"/>
                </a:solidFill>
                <a:latin typeface="Georgia"/>
                <a:ea typeface="Georgia"/>
                <a:cs typeface="Georgia"/>
              </a:defRPr>
            </a:pPr>
            <a:r>
              <a:rPr lang="it-IT" sz="2900" b="1" i="0">
                <a:solidFill>
                  <a:srgbClr val="26231F"/>
                </a:solidFill>
                <a:latin typeface="Georgia"/>
              </a:rPr>
              <a:t>Il Mito di Persefone e Demetra</a:t>
            </a:r>
          </a:p>
        </p:txBody>
      </p:sp>
      <p:sp>
        <p:nvSpPr>
          <p:cNvPr id="18" name="01-number"/>
          <p:cNvSpPr txBox="1"/>
          <p:nvPr/>
        </p:nvSpPr>
        <p:spPr>
          <a:xfrm>
            <a:off x="713232" y="1463040"/>
            <a:ext cx="4114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88718"/>
                </a:solidFill>
                <a:latin typeface="Aptos"/>
              </a:rPr>
              <a:t>01</a:t>
            </a:r>
          </a:p>
        </p:txBody>
      </p:sp>
      <p:sp>
        <p:nvSpPr>
          <p:cNvPr id="19" name="01-label"/>
          <p:cNvSpPr txBox="1"/>
          <p:nvPr/>
        </p:nvSpPr>
        <p:spPr>
          <a:xfrm>
            <a:off x="1234440" y="1444752"/>
            <a:ext cx="333756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4A2F"/>
                </a:solidFill>
                <a:latin typeface="Aptos"/>
              </a:rPr>
              <a:t>L’IMPATTO DEL LUTTO</a:t>
            </a:r>
          </a:p>
        </p:txBody>
      </p:sp>
      <p:sp>
        <p:nvSpPr>
          <p:cNvPr id="20" name="01-body"/>
          <p:cNvSpPr txBox="1"/>
          <p:nvPr/>
        </p:nvSpPr>
        <p:spPr>
          <a:xfrm>
            <a:off x="1234440" y="1783080"/>
            <a:ext cx="4983480" cy="5852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26231F"/>
                </a:solidFill>
                <a:latin typeface="Aptos"/>
              </a:rPr>
              <a:t>L’anima-Persefone rapita
e trascinata negli Inferi.</a:t>
            </a:r>
          </a:p>
        </p:txBody>
      </p:sp>
      <p:sp>
        <p:nvSpPr>
          <p:cNvPr id="21" name="01-rule"/>
          <p:cNvSpPr/>
          <p:nvPr/>
        </p:nvSpPr>
        <p:spPr>
          <a:xfrm>
            <a:off x="731520" y="1773936"/>
            <a:ext cx="347472" cy="22860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02-number"/>
          <p:cNvSpPr txBox="1"/>
          <p:nvPr/>
        </p:nvSpPr>
        <p:spPr>
          <a:xfrm>
            <a:off x="713232" y="2487168"/>
            <a:ext cx="4114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88718"/>
                </a:solidFill>
                <a:latin typeface="Aptos"/>
              </a:rPr>
              <a:t>02</a:t>
            </a:r>
          </a:p>
        </p:txBody>
      </p:sp>
      <p:sp>
        <p:nvSpPr>
          <p:cNvPr id="23" name="02-label"/>
          <p:cNvSpPr txBox="1"/>
          <p:nvPr/>
        </p:nvSpPr>
        <p:spPr>
          <a:xfrm>
            <a:off x="1234440" y="2468880"/>
            <a:ext cx="333756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4A2F"/>
                </a:solidFill>
                <a:latin typeface="Aptos"/>
              </a:rPr>
              <a:t>ADE / PLUTONE</a:t>
            </a:r>
          </a:p>
        </p:txBody>
      </p:sp>
      <p:sp>
        <p:nvSpPr>
          <p:cNvPr id="24" name="02-body"/>
          <p:cNvSpPr txBox="1"/>
          <p:nvPr/>
        </p:nvSpPr>
        <p:spPr>
          <a:xfrm>
            <a:off x="1234440" y="2807208"/>
            <a:ext cx="4983480" cy="5852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26231F"/>
                </a:solidFill>
                <a:latin typeface="Aptos"/>
              </a:rPr>
              <a:t>Il “Ricco”: custode delle pietre preziose
e delle trasformazioni nel buio.</a:t>
            </a:r>
          </a:p>
        </p:txBody>
      </p:sp>
      <p:sp>
        <p:nvSpPr>
          <p:cNvPr id="25" name="02-rule"/>
          <p:cNvSpPr/>
          <p:nvPr/>
        </p:nvSpPr>
        <p:spPr>
          <a:xfrm>
            <a:off x="731520" y="2798064"/>
            <a:ext cx="347472" cy="22860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03-number"/>
          <p:cNvSpPr txBox="1"/>
          <p:nvPr/>
        </p:nvSpPr>
        <p:spPr>
          <a:xfrm>
            <a:off x="713232" y="3511296"/>
            <a:ext cx="4114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88718"/>
                </a:solidFill>
                <a:latin typeface="Aptos"/>
              </a:rPr>
              <a:t>03</a:t>
            </a:r>
          </a:p>
        </p:txBody>
      </p:sp>
      <p:sp>
        <p:nvSpPr>
          <p:cNvPr id="27" name="03-label"/>
          <p:cNvSpPr txBox="1"/>
          <p:nvPr/>
        </p:nvSpPr>
        <p:spPr>
          <a:xfrm>
            <a:off x="1234440" y="3493008"/>
            <a:ext cx="333756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4A2F"/>
                </a:solidFill>
                <a:latin typeface="Aptos"/>
              </a:rPr>
              <a:t>DEMETRA · LA PARTE SOLARE</a:t>
            </a:r>
          </a:p>
        </p:txBody>
      </p:sp>
      <p:sp>
        <p:nvSpPr>
          <p:cNvPr id="28" name="03-body"/>
          <p:cNvSpPr txBox="1"/>
          <p:nvPr/>
        </p:nvSpPr>
        <p:spPr>
          <a:xfrm>
            <a:off x="1234440" y="3831335"/>
            <a:ext cx="4983480" cy="5852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26231F"/>
                </a:solidFill>
                <a:latin typeface="Aptos"/>
              </a:rPr>
              <a:t>La disperazione e la ricerca
che rifiuta la perdita.</a:t>
            </a:r>
          </a:p>
        </p:txBody>
      </p:sp>
      <p:sp>
        <p:nvSpPr>
          <p:cNvPr id="29" name="03-rule"/>
          <p:cNvSpPr/>
          <p:nvPr/>
        </p:nvSpPr>
        <p:spPr>
          <a:xfrm>
            <a:off x="731520" y="3822191"/>
            <a:ext cx="347472" cy="22860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union-rule"/>
          <p:cNvSpPr/>
          <p:nvPr/>
        </p:nvSpPr>
        <p:spPr>
          <a:xfrm>
            <a:off x="713232" y="4645152"/>
            <a:ext cx="5623560" cy="22860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union-label"/>
          <p:cNvSpPr txBox="1"/>
          <p:nvPr/>
        </p:nvSpPr>
        <p:spPr>
          <a:xfrm>
            <a:off x="713232" y="4864608"/>
            <a:ext cx="196596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88718"/>
                </a:solidFill>
                <a:latin typeface="Aptos"/>
              </a:rPr>
              <a:t>L’UNIONE GENERATIVA</a:t>
            </a:r>
          </a:p>
        </p:txBody>
      </p:sp>
      <p:sp>
        <p:nvSpPr>
          <p:cNvPr id="35" name="union-text"/>
          <p:cNvSpPr txBox="1"/>
          <p:nvPr/>
        </p:nvSpPr>
        <p:spPr>
          <a:xfrm>
            <a:off x="2487168" y="4791456"/>
            <a:ext cx="3886200" cy="8046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1">
                <a:solidFill>
                  <a:srgbClr val="26231F"/>
                </a:solidFill>
                <a:latin typeface="Georgia"/>
              </a:rPr>
              <a:t>Oltre i tempi dei manuali diagnostici: la morte come soglia
e passaggio a una nuova frequenza.</a:t>
            </a:r>
          </a:p>
        </p:txBody>
      </p:sp>
      <p:pic>
        <p:nvPicPr>
          <p:cNvPr id="36" name="Persefone alla soglia" descr="image-ad5d23e867519c61bd872af9ab1a16dc.jpg"/>
          <p:cNvPicPr>
            <a:picLocks noChangeAspect="1"/>
          </p:cNvPicPr>
          <p:nvPr/>
        </p:nvPicPr>
        <p:blipFill>
          <a:blip r:embed="rId3"/>
          <a:srcRect t="12360" b="12360"/>
          <a:stretch>
            <a:fillRect/>
          </a:stretch>
        </p:blipFill>
        <p:spPr>
          <a:xfrm>
            <a:off x="6839712" y="1344168"/>
            <a:ext cx="3822191" cy="4315968"/>
          </a:xfrm>
          <a:prstGeom prst="rect">
            <a:avLst/>
          </a:prstGeom>
        </p:spPr>
      </p:pic>
      <p:sp>
        <p:nvSpPr>
          <p:cNvPr id="37" name="Cornice immagine mito"/>
          <p:cNvSpPr/>
          <p:nvPr/>
        </p:nvSpPr>
        <p:spPr>
          <a:xfrm>
            <a:off x="6839712" y="1344168"/>
            <a:ext cx="3822191" cy="4315968"/>
          </a:xfrm>
          <a:prstGeom prst="rect">
            <a:avLst/>
          </a:prstGeom>
          <a:noFill/>
          <a:ln w="15875">
            <a:solidFill>
              <a:srgbClr val="9A4A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Didascalia immagine mito"/>
          <p:cNvSpPr txBox="1"/>
          <p:nvPr/>
        </p:nvSpPr>
        <p:spPr>
          <a:xfrm>
            <a:off x="6839712" y="5696712"/>
            <a:ext cx="3822191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00" i="1" dirty="0" err="1">
                <a:solidFill>
                  <a:srgbClr val="9A4A2F"/>
                </a:solidFill>
                <a:latin typeface="Aptos"/>
              </a:rPr>
              <a:t>Persefone</a:t>
            </a:r>
            <a:r>
              <a:rPr sz="800" i="1" dirty="0">
                <a:solidFill>
                  <a:srgbClr val="9A4A2F"/>
                </a:solidFill>
                <a:latin typeface="Aptos"/>
              </a:rPr>
              <a:t> </a:t>
            </a:r>
            <a:r>
              <a:rPr sz="800" i="1" dirty="0" err="1">
                <a:solidFill>
                  <a:srgbClr val="9A4A2F"/>
                </a:solidFill>
                <a:latin typeface="Aptos"/>
              </a:rPr>
              <a:t>sulla</a:t>
            </a:r>
            <a:r>
              <a:rPr sz="800" i="1" dirty="0">
                <a:solidFill>
                  <a:srgbClr val="9A4A2F"/>
                </a:solidFill>
                <a:latin typeface="Aptos"/>
              </a:rPr>
              <a:t> </a:t>
            </a:r>
            <a:r>
              <a:rPr sz="800" i="1" dirty="0" err="1">
                <a:solidFill>
                  <a:srgbClr val="9A4A2F"/>
                </a:solidFill>
                <a:latin typeface="Aptos"/>
              </a:rPr>
              <a:t>soglia</a:t>
            </a:r>
            <a:r>
              <a:rPr sz="800" i="1" dirty="0">
                <a:solidFill>
                  <a:srgbClr val="9A4A2F"/>
                </a:solidFill>
                <a:latin typeface="Aptos"/>
              </a:rPr>
              <a:t> </a:t>
            </a:r>
            <a:r>
              <a:rPr sz="800" i="1" dirty="0" err="1">
                <a:solidFill>
                  <a:srgbClr val="9A4A2F"/>
                </a:solidFill>
                <a:latin typeface="Aptos"/>
              </a:rPr>
              <a:t>tra</a:t>
            </a:r>
            <a:r>
              <a:rPr sz="800" i="1" dirty="0">
                <a:solidFill>
                  <a:srgbClr val="9A4A2F"/>
                </a:solidFill>
                <a:latin typeface="Aptos"/>
              </a:rPr>
              <a:t> luce e </a:t>
            </a:r>
            <a:r>
              <a:rPr sz="800" i="1" dirty="0" err="1">
                <a:solidFill>
                  <a:srgbClr val="9A4A2F"/>
                </a:solidFill>
                <a:latin typeface="Aptos"/>
              </a:rPr>
              <a:t>oscurità</a:t>
            </a:r>
            <a:r>
              <a:rPr sz="800" i="1" dirty="0">
                <a:solidFill>
                  <a:srgbClr val="9A4A2F"/>
                </a:solidFill>
                <a:latin typeface="Aptos"/>
              </a:rPr>
              <a:t> · </a:t>
            </a:r>
            <a:r>
              <a:rPr sz="800" i="1" dirty="0" err="1">
                <a:solidFill>
                  <a:srgbClr val="9A4A2F"/>
                </a:solidFill>
                <a:latin typeface="Aptos"/>
              </a:rPr>
              <a:t>immagine</a:t>
            </a:r>
            <a:r>
              <a:rPr sz="800" i="1" dirty="0">
                <a:solidFill>
                  <a:srgbClr val="9A4A2F"/>
                </a:solidFill>
                <a:latin typeface="Aptos"/>
              </a:rPr>
              <a:t> </a:t>
            </a:r>
            <a:r>
              <a:rPr sz="800" i="1" dirty="0" err="1">
                <a:solidFill>
                  <a:srgbClr val="9A4A2F"/>
                </a:solidFill>
                <a:latin typeface="Aptos"/>
              </a:rPr>
              <a:t>evocativa</a:t>
            </a:r>
            <a:endParaRPr sz="800" i="1" dirty="0">
              <a:solidFill>
                <a:srgbClr val="9A4A2F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54206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pine">
            <a:extLst>
              <a:ext uri="{FF2B5EF4-FFF2-40B4-BE49-F238E27FC236}">
                <a16:creationId xmlns:a16="http://schemas.microsoft.com/office/drawing/2014/main" id="{3FFB5520-A240-49F5-B337-77234D1FF59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7D382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85E64389-A34A-4DE8-A619-FC64F36A5A69}"/>
              </a:ext>
            </a:extLst>
          </p:cNvPr>
          <p:cNvSpPr>
            <a:spLocks noGrp="1"/>
          </p:cNvSpPr>
          <p:nvPr/>
        </p:nvSpPr>
        <p:spPr>
          <a:xfrm>
            <a:off x="514350" y="4953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ection-label">
            <a:extLst>
              <a:ext uri="{FF2B5EF4-FFF2-40B4-BE49-F238E27FC236}">
                <a16:creationId xmlns:a16="http://schemas.microsoft.com/office/drawing/2014/main" id="{0902F216-3407-4D93-ABB1-77992B243BC9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304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75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r>
              <a:rPr lang="it-IT" sz="1000" b="1" i="0">
                <a:solidFill>
                  <a:srgbClr val="9A4A2F"/>
                </a:solidFill>
                <a:latin typeface="Aptos"/>
              </a:rPr>
              <a:t>L’INIZIATIVA</a:t>
            </a:r>
          </a:p>
        </p:txBody>
      </p:sp>
      <p:sp>
        <p:nvSpPr>
          <p:cNvPr id="4" name="page-number">
            <a:extLst>
              <a:ext uri="{FF2B5EF4-FFF2-40B4-BE49-F238E27FC236}">
                <a16:creationId xmlns:a16="http://schemas.microsoft.com/office/drawing/2014/main" id="{937A24F0-CD5D-4651-A699-496A92BE7786}"/>
              </a:ext>
            </a:extLst>
          </p:cNvPr>
          <p:cNvSpPr>
            <a:spLocks noGrp="1"/>
          </p:cNvSpPr>
          <p:nvPr/>
        </p:nvSpPr>
        <p:spPr>
          <a:xfrm>
            <a:off x="11049000" y="247650"/>
            <a:ext cx="5143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5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r>
              <a:rPr lang="it-IT" sz="1050" b="1" i="0">
                <a:solidFill>
                  <a:srgbClr val="C88718"/>
                </a:solidFill>
                <a:latin typeface="Aptos"/>
              </a:rPr>
              <a:t>04</a:t>
            </a:r>
          </a:p>
        </p:txBody>
      </p:sp>
      <p:sp>
        <p:nvSpPr>
          <p:cNvPr id="5" name="bottom-rule">
            <a:extLst>
              <a:ext uri="{FF2B5EF4-FFF2-40B4-BE49-F238E27FC236}">
                <a16:creationId xmlns:a16="http://schemas.microsoft.com/office/drawing/2014/main" id="{0B177187-13D5-4652-94BD-3F25342D2794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B0B6F8EF-F8CE-4DD2-BA03-297145B546C0}"/>
              </a:ext>
            </a:extLst>
          </p:cNvPr>
          <p:cNvSpPr>
            <a:spLocks noGrp="1"/>
          </p:cNvSpPr>
          <p:nvPr/>
        </p:nvSpPr>
        <p:spPr>
          <a:xfrm>
            <a:off x="684657" y="6481267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5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r>
              <a:rPr lang="it-IT" sz="750" b="0" i="0" dirty="0">
                <a:solidFill>
                  <a:srgbClr val="554B42"/>
                </a:solidFill>
                <a:latin typeface="Aptos"/>
              </a:rPr>
              <a:t>INIZIATIVA ALSTONES · VIAGGIO TRA I DUE MONDI</a:t>
            </a:r>
          </a:p>
        </p:txBody>
      </p:sp>
      <p:sp>
        <p:nvSpPr>
          <p:cNvPr id="7" name="slide-title">
            <a:extLst>
              <a:ext uri="{FF2B5EF4-FFF2-40B4-BE49-F238E27FC236}">
                <a16:creationId xmlns:a16="http://schemas.microsoft.com/office/drawing/2014/main" id="{DFA16984-0B77-482F-87F4-891FE8B8B55D}"/>
              </a:ext>
            </a:extLst>
          </p:cNvPr>
          <p:cNvSpPr>
            <a:spLocks noGrp="1"/>
          </p:cNvSpPr>
          <p:nvPr/>
        </p:nvSpPr>
        <p:spPr>
          <a:xfrm>
            <a:off x="685800" y="713232"/>
            <a:ext cx="9418320" cy="53035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000" b="1" i="0">
                <a:solidFill>
                  <a:srgbClr val="26231F"/>
                </a:solidFill>
                <a:latin typeface="Georgia"/>
                <a:ea typeface="Georgia"/>
                <a:cs typeface="Georgia"/>
              </a:defRPr>
            </a:pPr>
            <a:r>
              <a:rPr lang="it-IT" sz="3000" b="1" i="0" dirty="0">
                <a:solidFill>
                  <a:srgbClr val="26231F"/>
                </a:solidFill>
                <a:latin typeface="Georgia"/>
              </a:rPr>
              <a:t>L’Iniziativa </a:t>
            </a:r>
            <a:r>
              <a:rPr lang="it-IT" sz="3000" b="1" i="0" dirty="0" err="1">
                <a:solidFill>
                  <a:srgbClr val="26231F"/>
                </a:solidFill>
                <a:latin typeface="Georgia"/>
              </a:rPr>
              <a:t>Alstones</a:t>
            </a:r>
            <a:endParaRPr lang="it-IT" sz="3000" b="1" i="0" dirty="0">
              <a:solidFill>
                <a:srgbClr val="26231F"/>
              </a:solidFill>
              <a:latin typeface="Georgia"/>
            </a:endParaRPr>
          </a:p>
        </p:txBody>
      </p:sp>
      <p:sp>
        <p:nvSpPr>
          <p:cNvPr id="20" name="inspiration-label"/>
          <p:cNvSpPr txBox="1"/>
          <p:nvPr/>
        </p:nvSpPr>
        <p:spPr>
          <a:xfrm>
            <a:off x="713232" y="1828800"/>
            <a:ext cx="20574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9A4A2F"/>
                </a:solidFill>
                <a:latin typeface="Aptos"/>
              </a:rPr>
              <a:t>L’ISPIRAZIONE</a:t>
            </a:r>
          </a:p>
        </p:txBody>
      </p:sp>
      <p:sp>
        <p:nvSpPr>
          <p:cNvPr id="21" name="inspiration-body"/>
          <p:cNvSpPr txBox="1"/>
          <p:nvPr/>
        </p:nvSpPr>
        <p:spPr>
          <a:xfrm>
            <a:off x="713232" y="2176272"/>
            <a:ext cx="4370832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 dirty="0">
                <a:solidFill>
                  <a:srgbClr val="26231F"/>
                </a:solidFill>
                <a:latin typeface="Aptos"/>
              </a:rPr>
              <a:t>Sulla </a:t>
            </a:r>
            <a:r>
              <a:rPr sz="1800" b="0" i="0" dirty="0" err="1">
                <a:solidFill>
                  <a:srgbClr val="26231F"/>
                </a:solidFill>
                <a:latin typeface="Aptos"/>
              </a:rPr>
              <a:t>scia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 del </a:t>
            </a:r>
            <a:r>
              <a:rPr sz="1800" b="0" i="0" dirty="0" err="1">
                <a:solidFill>
                  <a:srgbClr val="26231F"/>
                </a:solidFill>
                <a:latin typeface="Aptos"/>
              </a:rPr>
              <a:t>Telefono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 del Vento
</a:t>
            </a:r>
            <a:r>
              <a:rPr sz="1800" b="0" i="0" dirty="0" err="1">
                <a:solidFill>
                  <a:srgbClr val="26231F"/>
                </a:solidFill>
                <a:latin typeface="Aptos"/>
              </a:rPr>
              <a:t>giapponese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 di </a:t>
            </a:r>
            <a:r>
              <a:rPr sz="1800" b="0" i="0" dirty="0" err="1">
                <a:solidFill>
                  <a:srgbClr val="26231F"/>
                </a:solidFill>
                <a:latin typeface="Aptos"/>
              </a:rPr>
              <a:t>Otsuchi</a:t>
            </a:r>
            <a:r>
              <a:rPr sz="1800" b="0" i="0" dirty="0">
                <a:solidFill>
                  <a:srgbClr val="26231F"/>
                </a:solidFill>
                <a:latin typeface="Aptos"/>
              </a:rPr>
              <a:t>.</a:t>
            </a:r>
          </a:p>
        </p:txBody>
      </p:sp>
      <p:sp>
        <p:nvSpPr>
          <p:cNvPr id="22" name="origin-divider"/>
          <p:cNvSpPr/>
          <p:nvPr/>
        </p:nvSpPr>
        <p:spPr>
          <a:xfrm>
            <a:off x="5285232" y="1810512"/>
            <a:ext cx="22860" cy="1225296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mailbox-label"/>
          <p:cNvSpPr txBox="1"/>
          <p:nvPr/>
        </p:nvSpPr>
        <p:spPr>
          <a:xfrm>
            <a:off x="5669280" y="1828800"/>
            <a:ext cx="44805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A4A2F"/>
                </a:solidFill>
                <a:latin typeface="Aptos"/>
              </a:rPr>
              <a:t>LA CASSETTA POSTALE SPECIALE</a:t>
            </a:r>
          </a:p>
        </p:txBody>
      </p:sp>
      <p:sp>
        <p:nvSpPr>
          <p:cNvPr id="24" name="mailbox-body"/>
          <p:cNvSpPr txBox="1"/>
          <p:nvPr/>
        </p:nvSpPr>
        <p:spPr>
          <a:xfrm>
            <a:off x="5669280" y="2176272"/>
            <a:ext cx="443484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26231F"/>
                </a:solidFill>
                <a:latin typeface="Aptos"/>
              </a:rPr>
              <a:t>Un luogo fisico per custodire
lettere, pensieri e disegni.</a:t>
            </a:r>
          </a:p>
        </p:txBody>
      </p:sp>
      <p:sp>
        <p:nvSpPr>
          <p:cNvPr id="28" name="purpose-top"/>
          <p:cNvSpPr/>
          <p:nvPr/>
        </p:nvSpPr>
        <p:spPr>
          <a:xfrm>
            <a:off x="713232" y="2944368"/>
            <a:ext cx="10012680" cy="25603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purpose-label"/>
          <p:cNvSpPr txBox="1"/>
          <p:nvPr/>
        </p:nvSpPr>
        <p:spPr>
          <a:xfrm>
            <a:off x="713232" y="3227832"/>
            <a:ext cx="15087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dirty="0">
                <a:solidFill>
                  <a:srgbClr val="9A4A2F"/>
                </a:solidFill>
                <a:latin typeface="Aptos"/>
              </a:rPr>
              <a:t>LO SCOPO</a:t>
            </a:r>
          </a:p>
        </p:txBody>
      </p:sp>
      <p:sp>
        <p:nvSpPr>
          <p:cNvPr id="30" name="purpose-text"/>
          <p:cNvSpPr txBox="1"/>
          <p:nvPr/>
        </p:nvSpPr>
        <p:spPr>
          <a:xfrm>
            <a:off x="2322576" y="3136392"/>
            <a:ext cx="8001000" cy="7680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1">
                <a:solidFill>
                  <a:srgbClr val="26231F"/>
                </a:solidFill>
                <a:latin typeface="Georgia"/>
              </a:rPr>
              <a:t>Creare uno spazio sacro di riordino interiore,
senza giudizio e fuori dal tempo.</a:t>
            </a:r>
          </a:p>
        </p:txBody>
      </p:sp>
      <p:sp>
        <p:nvSpPr>
          <p:cNvPr id="31" name="initiative-tagline"/>
          <p:cNvSpPr txBox="1"/>
          <p:nvPr/>
        </p:nvSpPr>
        <p:spPr>
          <a:xfrm>
            <a:off x="685800" y="1280160"/>
            <a:ext cx="67208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800" i="1">
                <a:solidFill>
                  <a:srgbClr val="9A4A2F"/>
                </a:solidFill>
                <a:latin typeface="Georgia"/>
              </a:rPr>
              <a:t>...perché ho ancora bisogno di dirti delle cose di me, di noi...</a:t>
            </a:r>
          </a:p>
        </p:txBody>
      </p:sp>
      <p:pic>
        <p:nvPicPr>
          <p:cNvPr id="32" name="wind-phone-illustrative-image" descr="image-3c163558d57a57e0715bc2bbfcd863bc.jpg"/>
          <p:cNvPicPr>
            <a:picLocks noChangeAspect="1"/>
          </p:cNvPicPr>
          <p:nvPr/>
        </p:nvPicPr>
        <p:blipFill>
          <a:blip r:embed="rId3"/>
          <a:srcRect t="26957" b="26957"/>
          <a:stretch>
            <a:fillRect/>
          </a:stretch>
        </p:blipFill>
        <p:spPr>
          <a:xfrm>
            <a:off x="2926080" y="4069080"/>
            <a:ext cx="6309360" cy="1938528"/>
          </a:xfrm>
          <a:prstGeom prst="rect">
            <a:avLst/>
          </a:prstGeom>
          <a:ln w="19050">
            <a:solidFill>
              <a:srgbClr val="9A4A2F"/>
            </a:solidFill>
          </a:ln>
        </p:spPr>
      </p:pic>
      <p:sp>
        <p:nvSpPr>
          <p:cNvPr id="33" name="wind-phone-caption"/>
          <p:cNvSpPr txBox="1"/>
          <p:nvPr/>
        </p:nvSpPr>
        <p:spPr>
          <a:xfrm>
            <a:off x="2926080" y="6080760"/>
            <a:ext cx="6309360" cy="21945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 i="1">
                <a:solidFill>
                  <a:srgbClr val="7D3828"/>
                </a:solidFill>
                <a:latin typeface="Aptos"/>
              </a:rPr>
              <a:t>Telefono del Vento, Otsuchi — immagine illustrativa</a:t>
            </a:r>
          </a:p>
        </p:txBody>
      </p:sp>
    </p:spTree>
    <p:extLst>
      <p:ext uri="{BB962C8B-B14F-4D97-AF65-F5344CB8AC3E}">
        <p14:creationId xmlns:p14="http://schemas.microsoft.com/office/powerpoint/2010/main" val="1993377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pine">
            <a:extLst>
              <a:ext uri="{FF2B5EF4-FFF2-40B4-BE49-F238E27FC236}">
                <a16:creationId xmlns:a16="http://schemas.microsoft.com/office/drawing/2014/main" id="{ABA02655-6636-4C1C-9E8D-88A5E8E655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7D382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39A77989-6397-4E90-A669-1CCF9FBC52D8}"/>
              </a:ext>
            </a:extLst>
          </p:cNvPr>
          <p:cNvSpPr>
            <a:spLocks noGrp="1"/>
          </p:cNvSpPr>
          <p:nvPr/>
        </p:nvSpPr>
        <p:spPr>
          <a:xfrm>
            <a:off x="514350" y="4953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ection-label">
            <a:extLst>
              <a:ext uri="{FF2B5EF4-FFF2-40B4-BE49-F238E27FC236}">
                <a16:creationId xmlns:a16="http://schemas.microsoft.com/office/drawing/2014/main" id="{07B884E3-457D-4DF1-B35F-A3FF7E610524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304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75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r>
              <a:rPr lang="it-IT" sz="975" b="1" dirty="0">
                <a:solidFill>
                  <a:srgbClr val="9A4A2F"/>
                </a:solidFill>
                <a:latin typeface="Aptos"/>
                <a:ea typeface="Aptos"/>
                <a:cs typeface="Aptos"/>
              </a:rPr>
              <a:t>IL RITO DELLA SCRITTURA</a:t>
            </a:r>
            <a:endParaRPr sz="975" b="1" i="0" dirty="0">
              <a:solidFill>
                <a:srgbClr val="9A4A2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page-number">
            <a:extLst>
              <a:ext uri="{FF2B5EF4-FFF2-40B4-BE49-F238E27FC236}">
                <a16:creationId xmlns:a16="http://schemas.microsoft.com/office/drawing/2014/main" id="{3BBE8BD3-7002-4C88-BD7B-C0A8396F4AEB}"/>
              </a:ext>
            </a:extLst>
          </p:cNvPr>
          <p:cNvSpPr>
            <a:spLocks noGrp="1"/>
          </p:cNvSpPr>
          <p:nvPr/>
        </p:nvSpPr>
        <p:spPr>
          <a:xfrm>
            <a:off x="11049000" y="247650"/>
            <a:ext cx="5143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C88718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" name="bottom-rule">
            <a:extLst>
              <a:ext uri="{FF2B5EF4-FFF2-40B4-BE49-F238E27FC236}">
                <a16:creationId xmlns:a16="http://schemas.microsoft.com/office/drawing/2014/main" id="{96AD8BD8-E491-42DE-94E0-D9B3FF82040E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F2CC0D7E-2C75-4273-B04E-2A7CDF8B123D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75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r>
              <a:rPr lang="it-IT" sz="750" dirty="0">
                <a:solidFill>
                  <a:srgbClr val="554B42"/>
                </a:solidFill>
                <a:latin typeface="Aptos"/>
              </a:rPr>
              <a:t>INIZIATIVA ALSTONES · VIAGGIO TRA I DUE MONDI</a:t>
            </a:r>
          </a:p>
        </p:txBody>
      </p:sp>
      <p:sp>
        <p:nvSpPr>
          <p:cNvPr id="7" name="slide-title">
            <a:extLst>
              <a:ext uri="{FF2B5EF4-FFF2-40B4-BE49-F238E27FC236}">
                <a16:creationId xmlns:a16="http://schemas.microsoft.com/office/drawing/2014/main" id="{0A55F625-1D16-4A85-AEE7-9CD3CCC0BDC7}"/>
              </a:ext>
            </a:extLst>
          </p:cNvPr>
          <p:cNvSpPr>
            <a:spLocks noGrp="1"/>
          </p:cNvSpPr>
          <p:nvPr/>
        </p:nvSpPr>
        <p:spPr>
          <a:xfrm>
            <a:off x="685800" y="800100"/>
            <a:ext cx="9906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3000" b="1" i="0">
                <a:solidFill>
                  <a:srgbClr val="26231F"/>
                </a:solidFill>
                <a:latin typeface="Georgia"/>
                <a:ea typeface="Georgia"/>
                <a:cs typeface="Georgia"/>
              </a:defRPr>
            </a:pPr>
            <a:r>
              <a:rPr lang="it-IT" sz="3000" b="1" i="0" dirty="0">
                <a:solidFill>
                  <a:srgbClr val="26231F"/>
                </a:solidFill>
                <a:latin typeface="Georgia"/>
                <a:ea typeface="Georgia"/>
                <a:cs typeface="Georgia"/>
              </a:rPr>
              <a:t>Il Rito della Scrittura</a:t>
            </a:r>
            <a:endParaRPr sz="3000" b="1" i="0" dirty="0">
              <a:solidFill>
                <a:srgbClr val="26231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8" name="slide-subtitle">
            <a:extLst>
              <a:ext uri="{FF2B5EF4-FFF2-40B4-BE49-F238E27FC236}">
                <a16:creationId xmlns:a16="http://schemas.microsoft.com/office/drawing/2014/main" id="{6208AE94-7399-45DA-A430-69685345E457}"/>
              </a:ext>
            </a:extLst>
          </p:cNvPr>
          <p:cNvSpPr>
            <a:spLocks noGrp="1"/>
          </p:cNvSpPr>
          <p:nvPr/>
        </p:nvSpPr>
        <p:spPr>
          <a:xfrm>
            <a:off x="704850" y="1409700"/>
            <a:ext cx="8477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0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r>
              <a:rPr lang="it-IT" sz="1425" b="0" i="0" dirty="0">
                <a:solidFill>
                  <a:srgbClr val="9A4A2F"/>
                </a:solidFill>
                <a:latin typeface="Aptos"/>
                <a:ea typeface="Aptos"/>
                <a:cs typeface="Aptos"/>
              </a:rPr>
              <a:t>Lo spazio intimo e il doppio destino delle lettere</a:t>
            </a:r>
            <a:endParaRPr sz="1425" b="0" i="0" dirty="0">
              <a:solidFill>
                <a:srgbClr val="9A4A2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image-placeholder">
            <a:extLst>
              <a:ext uri="{FF2B5EF4-FFF2-40B4-BE49-F238E27FC236}">
                <a16:creationId xmlns:a16="http://schemas.microsoft.com/office/drawing/2014/main" id="{A8FD54FB-4BE5-4E64-AFAF-DF9DF5CA4816}"/>
              </a:ext>
            </a:extLst>
          </p:cNvPr>
          <p:cNvSpPr>
            <a:spLocks noGrp="1"/>
          </p:cNvSpPr>
          <p:nvPr/>
        </p:nvSpPr>
        <p:spPr>
          <a:xfrm>
            <a:off x="2857500" y="3412236"/>
            <a:ext cx="647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350" b="1" i="0">
                <a:solidFill>
                  <a:srgbClr val="F2E3C6"/>
                </a:solidFill>
                <a:latin typeface="Aptos"/>
                <a:ea typeface="Aptos"/>
                <a:cs typeface="Aptos"/>
              </a:defRPr>
            </a:pPr>
            <a:r>
              <a:rPr sz="1350" b="1" i="0" dirty="0">
                <a:solidFill>
                  <a:srgbClr val="F2E3C6"/>
                </a:solidFill>
                <a:latin typeface="Aptos"/>
                <a:ea typeface="Aptos"/>
                <a:cs typeface="Aptos"/>
              </a:rPr>
              <a:t>[INSERISCI QUI IMMAGINE O ILLUSTRAZIONE]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0EB967BE-B36B-420F-948A-34EA5BF01B83}"/>
              </a:ext>
            </a:extLst>
          </p:cNvPr>
          <p:cNvSpPr>
            <a:spLocks noGrp="1"/>
          </p:cNvSpPr>
          <p:nvPr/>
        </p:nvSpPr>
        <p:spPr>
          <a:xfrm>
            <a:off x="781050" y="5772150"/>
            <a:ext cx="742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 i="0">
                <a:solidFill>
                  <a:srgbClr val="26231F"/>
                </a:solidFill>
                <a:latin typeface="Aptos"/>
                <a:ea typeface="Aptos"/>
                <a:cs typeface="Aptos"/>
              </a:defRPr>
            </a:pPr>
            <a:endParaRPr sz="1200" b="0" i="0" dirty="0">
              <a:solidFill>
                <a:srgbClr val="26231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image-source">
            <a:extLst>
              <a:ext uri="{FF2B5EF4-FFF2-40B4-BE49-F238E27FC236}">
                <a16:creationId xmlns:a16="http://schemas.microsoft.com/office/drawing/2014/main" id="{3FE6F712-0D75-41C3-BD3B-C5CC47B6B71B}"/>
              </a:ext>
            </a:extLst>
          </p:cNvPr>
          <p:cNvSpPr>
            <a:spLocks noGrp="1"/>
          </p:cNvSpPr>
          <p:nvPr/>
        </p:nvSpPr>
        <p:spPr>
          <a:xfrm>
            <a:off x="8972550" y="57912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900" b="0" i="1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endParaRPr sz="900" b="0" i="1" dirty="0">
              <a:solidFill>
                <a:srgbClr val="554B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question-rule">
            <a:extLst>
              <a:ext uri="{FF2B5EF4-FFF2-40B4-BE49-F238E27FC236}">
                <a16:creationId xmlns:a16="http://schemas.microsoft.com/office/drawing/2014/main" id="{7B39A94F-5DE3-AA38-B327-A5442D181165}"/>
              </a:ext>
            </a:extLst>
          </p:cNvPr>
          <p:cNvSpPr/>
          <p:nvPr/>
        </p:nvSpPr>
        <p:spPr>
          <a:xfrm>
            <a:off x="781050" y="2968752"/>
            <a:ext cx="1508760" cy="60198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0C8A64AD-FEE8-2271-CF27-99D021ACCDB3}"/>
              </a:ext>
            </a:extLst>
          </p:cNvPr>
          <p:cNvSpPr txBox="1"/>
          <p:nvPr/>
        </p:nvSpPr>
        <p:spPr>
          <a:xfrm>
            <a:off x="762000" y="2167128"/>
            <a:ext cx="33985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C88718"/>
                </a:solidFill>
                <a:latin typeface="Georgia"/>
              </a:rPr>
              <a:t>Scrittura intima</a:t>
            </a:r>
          </a:p>
          <a:p>
            <a:endParaRPr lang="it-IT" dirty="0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F00804BE-235F-4231-DB14-05640FFE3897}"/>
              </a:ext>
            </a:extLst>
          </p:cNvPr>
          <p:cNvSpPr txBox="1"/>
          <p:nvPr/>
        </p:nvSpPr>
        <p:spPr>
          <a:xfrm>
            <a:off x="742950" y="3201162"/>
            <a:ext cx="32697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Georgia" panose="02040502050405020303" pitchFamily="18" charset="0"/>
              </a:rPr>
              <a:t>Esprimere rabbia, tristezza, nostalgia, amore … per non lasciarli implodere</a:t>
            </a:r>
          </a:p>
        </p:txBody>
      </p:sp>
      <p:sp>
        <p:nvSpPr>
          <p:cNvPr id="27" name="content-divider">
            <a:extLst>
              <a:ext uri="{FF2B5EF4-FFF2-40B4-BE49-F238E27FC236}">
                <a16:creationId xmlns:a16="http://schemas.microsoft.com/office/drawing/2014/main" id="{E4C61A2F-B997-68EE-EBC5-00EAD0E58CE0}"/>
              </a:ext>
            </a:extLst>
          </p:cNvPr>
          <p:cNvSpPr/>
          <p:nvPr/>
        </p:nvSpPr>
        <p:spPr>
          <a:xfrm>
            <a:off x="4484370" y="1833372"/>
            <a:ext cx="22860" cy="3136392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694A5B2-8C24-C836-5D4E-C352FA81AE7D}"/>
              </a:ext>
            </a:extLst>
          </p:cNvPr>
          <p:cNvSpPr txBox="1"/>
          <p:nvPr/>
        </p:nvSpPr>
        <p:spPr>
          <a:xfrm>
            <a:off x="4978908" y="1866900"/>
            <a:ext cx="4355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b="1" dirty="0">
                <a:solidFill>
                  <a:srgbClr val="9A4A2F"/>
                </a:solidFill>
                <a:latin typeface="Aptos"/>
              </a:rPr>
              <a:t>Lettere Aperte:</a:t>
            </a:r>
          </a:p>
          <a:p>
            <a:pPr marL="0" lvl="1"/>
            <a:r>
              <a:rPr lang="it-IT" dirty="0">
                <a:solidFill>
                  <a:srgbClr val="26231F"/>
                </a:solidFill>
                <a:latin typeface="Aptos"/>
              </a:rPr>
              <a:t>Raccolte e condivise per dare voce a chi è ancora nel silenzio.</a:t>
            </a:r>
          </a:p>
          <a:p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C33EB2B-1D56-3DE0-DAB3-DCFEE18A4A5A}"/>
              </a:ext>
            </a:extLst>
          </p:cNvPr>
          <p:cNvSpPr txBox="1"/>
          <p:nvPr/>
        </p:nvSpPr>
        <p:spPr>
          <a:xfrm>
            <a:off x="4978908" y="3344228"/>
            <a:ext cx="24460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9A4A2F"/>
                </a:solidFill>
                <a:latin typeface="Aptos"/>
              </a:rPr>
              <a:t>Lettere Chiuse:</a:t>
            </a:r>
          </a:p>
          <a:p>
            <a:pPr marL="0" lvl="1"/>
            <a:r>
              <a:rPr lang="it-IT" dirty="0">
                <a:solidFill>
                  <a:srgbClr val="26231F"/>
                </a:solidFill>
                <a:latin typeface="Aptos"/>
              </a:rPr>
              <a:t>Custodite e trasmutate dal rito del Fuoco (</a:t>
            </a:r>
            <a:r>
              <a:rPr lang="it-IT" i="1" dirty="0">
                <a:solidFill>
                  <a:srgbClr val="26231F"/>
                </a:solidFill>
                <a:latin typeface="Aptos"/>
              </a:rPr>
              <a:t>trasformare, purificare, rinnovare</a:t>
            </a:r>
            <a:r>
              <a:rPr lang="it-IT" dirty="0">
                <a:solidFill>
                  <a:srgbClr val="26231F"/>
                </a:solidFill>
                <a:latin typeface="Aptos"/>
              </a:rPr>
              <a:t>).</a:t>
            </a:r>
          </a:p>
        </p:txBody>
      </p:sp>
      <p:pic>
        <p:nvPicPr>
          <p:cNvPr id="16" name="Immagine 15" descr="&lt;b&gt;Letters Burning&lt;/b&gt; in Fireplace - Adobe &lt;b&gt;Stock&lt;/b&gt;">
            <a:extLst>
              <a:ext uri="{FF2B5EF4-FFF2-40B4-BE49-F238E27FC236}">
                <a16:creationId xmlns:a16="http://schemas.microsoft.com/office/drawing/2014/main" id="{11A47C54-D499-8939-16E6-E2A249B15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693" y="3410129"/>
            <a:ext cx="4116034" cy="2432327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B452C39-8279-B0A5-BE5B-350DFD5D1D78}"/>
              </a:ext>
            </a:extLst>
          </p:cNvPr>
          <p:cNvSpPr txBox="1"/>
          <p:nvPr/>
        </p:nvSpPr>
        <p:spPr>
          <a:xfrm>
            <a:off x="9334500" y="5829300"/>
            <a:ext cx="2617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i="1" dirty="0">
                <a:solidFill>
                  <a:srgbClr val="9A4A2F"/>
                </a:solidFill>
                <a:latin typeface="Aptos"/>
              </a:rPr>
              <a:t>           La cerimonia del fuoco· immagine evocativa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53072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pine">
            <a:extLst>
              <a:ext uri="{FF2B5EF4-FFF2-40B4-BE49-F238E27FC236}">
                <a16:creationId xmlns:a16="http://schemas.microsoft.com/office/drawing/2014/main" id="{FF16D858-1466-4744-B010-057485D1B7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7D382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55DD9361-B681-4792-B57F-5494A594E1DC}"/>
              </a:ext>
            </a:extLst>
          </p:cNvPr>
          <p:cNvSpPr>
            <a:spLocks noGrp="1"/>
          </p:cNvSpPr>
          <p:nvPr/>
        </p:nvSpPr>
        <p:spPr>
          <a:xfrm>
            <a:off x="514350" y="4953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ection-label">
            <a:extLst>
              <a:ext uri="{FF2B5EF4-FFF2-40B4-BE49-F238E27FC236}">
                <a16:creationId xmlns:a16="http://schemas.microsoft.com/office/drawing/2014/main" id="{CAE0F653-5B46-45BF-AD35-7FA46D1B38D2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304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75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r>
              <a:rPr lang="it-IT" sz="975" b="1" i="0" dirty="0">
                <a:solidFill>
                  <a:srgbClr val="9A4A2F"/>
                </a:solidFill>
                <a:latin typeface="Aptos"/>
                <a:ea typeface="Aptos"/>
                <a:cs typeface="Aptos"/>
              </a:rPr>
              <a:t>CUSTODIRE IL COMMIATO</a:t>
            </a:r>
            <a:endParaRPr sz="975" b="1" i="0" dirty="0">
              <a:solidFill>
                <a:srgbClr val="9A4A2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page-number">
            <a:extLst>
              <a:ext uri="{FF2B5EF4-FFF2-40B4-BE49-F238E27FC236}">
                <a16:creationId xmlns:a16="http://schemas.microsoft.com/office/drawing/2014/main" id="{A2C2CA6F-2859-4F5B-AF44-33E37309D168}"/>
              </a:ext>
            </a:extLst>
          </p:cNvPr>
          <p:cNvSpPr>
            <a:spLocks noGrp="1"/>
          </p:cNvSpPr>
          <p:nvPr/>
        </p:nvSpPr>
        <p:spPr>
          <a:xfrm>
            <a:off x="11049000" y="247650"/>
            <a:ext cx="5143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C88718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5" name="bottom-rule">
            <a:extLst>
              <a:ext uri="{FF2B5EF4-FFF2-40B4-BE49-F238E27FC236}">
                <a16:creationId xmlns:a16="http://schemas.microsoft.com/office/drawing/2014/main" id="{A6021B1C-03DF-438E-B577-FFE3472AA524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756D94E8-3064-40A6-AB3C-101DA028D3B7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75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r>
              <a:rPr lang="it-IT" sz="750" dirty="0">
                <a:solidFill>
                  <a:srgbClr val="554B42"/>
                </a:solidFill>
                <a:latin typeface="Aptos"/>
              </a:rPr>
              <a:t>INIZIATIVA ALSTONES · VIAGGIO TRA I DUE MONDI</a:t>
            </a:r>
          </a:p>
        </p:txBody>
      </p:sp>
      <p:sp>
        <p:nvSpPr>
          <p:cNvPr id="7" name="open-quote">
            <a:extLst>
              <a:ext uri="{FF2B5EF4-FFF2-40B4-BE49-F238E27FC236}">
                <a16:creationId xmlns:a16="http://schemas.microsoft.com/office/drawing/2014/main" id="{2421382D-88E3-4BDD-98A0-D6BE0DB52A88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9525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6900" b="1" i="0">
                <a:solidFill>
                  <a:srgbClr val="C88718"/>
                </a:solidFill>
                <a:latin typeface="Georgia"/>
                <a:ea typeface="Georgia"/>
                <a:cs typeface="Georgia"/>
              </a:defRPr>
            </a:pPr>
            <a:r>
              <a:rPr sz="6900" b="1" i="0" dirty="0">
                <a:solidFill>
                  <a:srgbClr val="C88718"/>
                </a:solidFill>
                <a:latin typeface="Georgia"/>
                <a:ea typeface="Georgia"/>
                <a:cs typeface="Georgia"/>
              </a:rPr>
              <a:t>“</a:t>
            </a:r>
          </a:p>
        </p:txBody>
      </p:sp>
      <p:sp>
        <p:nvSpPr>
          <p:cNvPr id="8" name="quote">
            <a:extLst>
              <a:ext uri="{FF2B5EF4-FFF2-40B4-BE49-F238E27FC236}">
                <a16:creationId xmlns:a16="http://schemas.microsoft.com/office/drawing/2014/main" id="{66D6777E-BD3A-47C9-BC55-0870B0598760}"/>
              </a:ext>
            </a:extLst>
          </p:cNvPr>
          <p:cNvSpPr>
            <a:spLocks noGrp="1"/>
          </p:cNvSpPr>
          <p:nvPr/>
        </p:nvSpPr>
        <p:spPr>
          <a:xfrm>
            <a:off x="1562100" y="1304925"/>
            <a:ext cx="8572500" cy="2314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3000" b="1" i="0">
                <a:solidFill>
                  <a:srgbClr val="26231F"/>
                </a:solidFill>
                <a:latin typeface="Georgia"/>
                <a:ea typeface="Georgia"/>
                <a:cs typeface="Georgia"/>
              </a:defRPr>
            </a:pPr>
            <a:r>
              <a:rPr lang="it-IT" sz="3200" b="1" dirty="0">
                <a:solidFill>
                  <a:srgbClr val="26231F"/>
                </a:solidFill>
                <a:latin typeface="Georgia"/>
              </a:rPr>
              <a:t>Il valore del Commiato e della Memoria</a:t>
            </a:r>
          </a:p>
        </p:txBody>
      </p:sp>
      <p:sp>
        <p:nvSpPr>
          <p:cNvPr id="9" name="quote-rule">
            <a:extLst>
              <a:ext uri="{FF2B5EF4-FFF2-40B4-BE49-F238E27FC236}">
                <a16:creationId xmlns:a16="http://schemas.microsoft.com/office/drawing/2014/main" id="{70DCF781-7C94-4D6D-83E1-F6CC4BA805B8}"/>
              </a:ext>
            </a:extLst>
          </p:cNvPr>
          <p:cNvSpPr>
            <a:spLocks noGrp="1"/>
          </p:cNvSpPr>
          <p:nvPr/>
        </p:nvSpPr>
        <p:spPr>
          <a:xfrm flipV="1">
            <a:off x="1638300" y="4320540"/>
            <a:ext cx="8572500" cy="45719"/>
          </a:xfrm>
          <a:prstGeom prst="rect">
            <a:avLst/>
          </a:prstGeom>
          <a:solidFill>
            <a:srgbClr val="9A4A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quote-author">
            <a:extLst>
              <a:ext uri="{FF2B5EF4-FFF2-40B4-BE49-F238E27FC236}">
                <a16:creationId xmlns:a16="http://schemas.microsoft.com/office/drawing/2014/main" id="{0D5926F5-DEB7-4006-B577-D56E63A97E9F}"/>
              </a:ext>
            </a:extLst>
          </p:cNvPr>
          <p:cNvSpPr>
            <a:spLocks noGrp="1"/>
          </p:cNvSpPr>
          <p:nvPr/>
        </p:nvSpPr>
        <p:spPr>
          <a:xfrm>
            <a:off x="1562100" y="432435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endParaRPr sz="1275" b="1" i="0" dirty="0">
              <a:solidFill>
                <a:srgbClr val="9A4A2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quote-role">
            <a:extLst>
              <a:ext uri="{FF2B5EF4-FFF2-40B4-BE49-F238E27FC236}">
                <a16:creationId xmlns:a16="http://schemas.microsoft.com/office/drawing/2014/main" id="{380C9863-D84E-4A72-A3E7-3B4667ABF371}"/>
              </a:ext>
            </a:extLst>
          </p:cNvPr>
          <p:cNvSpPr>
            <a:spLocks noGrp="1"/>
          </p:cNvSpPr>
          <p:nvPr/>
        </p:nvSpPr>
        <p:spPr>
          <a:xfrm>
            <a:off x="1638300" y="4653534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endParaRPr sz="1200" b="0" i="0" dirty="0">
              <a:solidFill>
                <a:srgbClr val="554B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quote-source">
            <a:extLst>
              <a:ext uri="{FF2B5EF4-FFF2-40B4-BE49-F238E27FC236}">
                <a16:creationId xmlns:a16="http://schemas.microsoft.com/office/drawing/2014/main" id="{3B044338-C872-4561-BC76-67B9205FC4C0}"/>
              </a:ext>
            </a:extLst>
          </p:cNvPr>
          <p:cNvSpPr>
            <a:spLocks noGrp="1"/>
          </p:cNvSpPr>
          <p:nvPr/>
        </p:nvSpPr>
        <p:spPr>
          <a:xfrm>
            <a:off x="3181350" y="5438775"/>
            <a:ext cx="533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00" b="0" i="1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endParaRPr sz="900" b="0" i="1" dirty="0">
              <a:solidFill>
                <a:srgbClr val="554B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BEFFC8D-0D5E-1438-2FCB-1535F7250DDF}"/>
              </a:ext>
            </a:extLst>
          </p:cNvPr>
          <p:cNvSpPr txBox="1"/>
          <p:nvPr/>
        </p:nvSpPr>
        <p:spPr>
          <a:xfrm>
            <a:off x="1562100" y="4569952"/>
            <a:ext cx="2547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9A4A2F"/>
                </a:solidFill>
                <a:latin typeface="Aptos"/>
              </a:rPr>
              <a:t>ETIMOLOGIA DEL COMMIATO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3A34B8E-ABA9-2ACA-C755-3788FE747C07}"/>
              </a:ext>
            </a:extLst>
          </p:cNvPr>
          <p:cNvSpPr txBox="1"/>
          <p:nvPr/>
        </p:nvSpPr>
        <p:spPr>
          <a:xfrm>
            <a:off x="4270248" y="4569952"/>
            <a:ext cx="7929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Dal latino </a:t>
            </a:r>
            <a:r>
              <a:rPr lang="it-IT" i="1" dirty="0" err="1">
                <a:latin typeface="Aptos" panose="020B0004020202020204" pitchFamily="34" charset="0"/>
              </a:rPr>
              <a:t>commeatum</a:t>
            </a:r>
            <a:r>
              <a:rPr lang="it-IT" dirty="0">
                <a:latin typeface="Aptos" panose="020B0004020202020204" pitchFamily="34" charset="0"/>
              </a:rPr>
              <a:t>: </a:t>
            </a:r>
            <a:r>
              <a:rPr lang="it-IT" b="1" dirty="0">
                <a:latin typeface="Aptos" panose="020B0004020202020204" pitchFamily="34" charset="0"/>
              </a:rPr>
              <a:t>"andare e venire insieme"</a:t>
            </a:r>
            <a:r>
              <a:rPr lang="it-IT" dirty="0">
                <a:latin typeface="Aptos" panose="020B0004020202020204" pitchFamily="34" charset="0"/>
              </a:rPr>
              <a:t>, </a:t>
            </a:r>
          </a:p>
          <a:p>
            <a:r>
              <a:rPr lang="it-IT" dirty="0">
                <a:latin typeface="Aptos" panose="020B0004020202020204" pitchFamily="34" charset="0"/>
              </a:rPr>
              <a:t>viaggiare ancora in comunione</a:t>
            </a:r>
          </a:p>
        </p:txBody>
      </p:sp>
      <p:sp>
        <p:nvSpPr>
          <p:cNvPr id="18" name="origin-divider">
            <a:extLst>
              <a:ext uri="{FF2B5EF4-FFF2-40B4-BE49-F238E27FC236}">
                <a16:creationId xmlns:a16="http://schemas.microsoft.com/office/drawing/2014/main" id="{E5B6120B-705B-0B35-A310-D057DB9FF1EC}"/>
              </a:ext>
            </a:extLst>
          </p:cNvPr>
          <p:cNvSpPr/>
          <p:nvPr/>
        </p:nvSpPr>
        <p:spPr>
          <a:xfrm flipH="1">
            <a:off x="5312661" y="2285999"/>
            <a:ext cx="45719" cy="2004441"/>
          </a:xfrm>
          <a:prstGeom prst="rect">
            <a:avLst/>
          </a:prstGeom>
          <a:solidFill>
            <a:srgbClr val="9A4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C0B9821-B990-2ECA-0470-3CC6FABDB7FC}"/>
              </a:ext>
            </a:extLst>
          </p:cNvPr>
          <p:cNvSpPr txBox="1"/>
          <p:nvPr/>
        </p:nvSpPr>
        <p:spPr>
          <a:xfrm>
            <a:off x="1327251" y="2402810"/>
            <a:ext cx="26699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9A4A2F"/>
                </a:solidFill>
                <a:latin typeface="Aptos"/>
              </a:rPr>
              <a:t>METAMORFOSI DELLA PAROLA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81CD1DF-A654-D060-E2CB-31ABAFBC8748}"/>
              </a:ext>
            </a:extLst>
          </p:cNvPr>
          <p:cNvSpPr txBox="1"/>
          <p:nvPr/>
        </p:nvSpPr>
        <p:spPr>
          <a:xfrm>
            <a:off x="5692582" y="2402809"/>
            <a:ext cx="2708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rgbClr val="9A4A2F"/>
                </a:solidFill>
                <a:latin typeface="Aptos"/>
              </a:rPr>
              <a:t>LA BATTAGLIA DELLA MEMORIA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EE0FA5B-00C3-94B0-D273-8DF7CA1CDDEF}"/>
              </a:ext>
            </a:extLst>
          </p:cNvPr>
          <p:cNvSpPr txBox="1"/>
          <p:nvPr/>
        </p:nvSpPr>
        <p:spPr>
          <a:xfrm>
            <a:off x="1327252" y="2804542"/>
            <a:ext cx="38939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26231F"/>
                </a:solidFill>
                <a:latin typeface="Aptos"/>
              </a:rPr>
              <a:t>Dalla presenza fisica al racconto </a:t>
            </a:r>
          </a:p>
          <a:p>
            <a:r>
              <a:rPr lang="it-IT" dirty="0">
                <a:solidFill>
                  <a:srgbClr val="26231F"/>
                </a:solidFill>
                <a:latin typeface="Aptos"/>
              </a:rPr>
              <a:t>e alla poesia (D. Grossman).</a:t>
            </a:r>
          </a:p>
          <a:p>
            <a:endParaRPr lang="it-IT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0869A4A-63E9-1854-86AF-D9BF1C165B9F}"/>
              </a:ext>
            </a:extLst>
          </p:cNvPr>
          <p:cNvSpPr txBox="1"/>
          <p:nvPr/>
        </p:nvSpPr>
        <p:spPr>
          <a:xfrm>
            <a:off x="5692582" y="2859024"/>
            <a:ext cx="6463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26231F"/>
                </a:solidFill>
                <a:latin typeface="Aptos"/>
              </a:rPr>
              <a:t>Lete (l'oblio) </a:t>
            </a:r>
          </a:p>
          <a:p>
            <a:r>
              <a:rPr lang="it-IT" dirty="0">
                <a:solidFill>
                  <a:srgbClr val="26231F"/>
                </a:solidFill>
                <a:latin typeface="Aptos"/>
              </a:rPr>
              <a:t>contro Mnemosine (la memoria e le Muse).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844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pine">
            <a:extLst>
              <a:ext uri="{FF2B5EF4-FFF2-40B4-BE49-F238E27FC236}">
                <a16:creationId xmlns:a16="http://schemas.microsoft.com/office/drawing/2014/main" id="{8D80EF9F-3B6C-45E9-8E3B-E495EC7ABD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7D382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C8256783-5D35-4EBB-A482-C694CDAE7E54}"/>
              </a:ext>
            </a:extLst>
          </p:cNvPr>
          <p:cNvSpPr>
            <a:spLocks noGrp="1"/>
          </p:cNvSpPr>
          <p:nvPr/>
        </p:nvSpPr>
        <p:spPr>
          <a:xfrm>
            <a:off x="514350" y="4953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ection-label">
            <a:extLst>
              <a:ext uri="{FF2B5EF4-FFF2-40B4-BE49-F238E27FC236}">
                <a16:creationId xmlns:a16="http://schemas.microsoft.com/office/drawing/2014/main" id="{F4FC91E7-AE23-4F8A-ACDC-3C904A62D6AB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304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75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r>
              <a:rPr lang="it-IT" sz="975" b="1" i="0" dirty="0">
                <a:solidFill>
                  <a:srgbClr val="9A4A2F"/>
                </a:solidFill>
                <a:latin typeface="Aptos"/>
                <a:ea typeface="Aptos"/>
                <a:cs typeface="Aptos"/>
              </a:rPr>
              <a:t>OLTRE I CONFINI DEL CORPO</a:t>
            </a:r>
            <a:endParaRPr sz="975" b="1" i="0" dirty="0">
              <a:solidFill>
                <a:srgbClr val="9A4A2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page-number">
            <a:extLst>
              <a:ext uri="{FF2B5EF4-FFF2-40B4-BE49-F238E27FC236}">
                <a16:creationId xmlns:a16="http://schemas.microsoft.com/office/drawing/2014/main" id="{30D1FDA6-1A35-4A3A-986E-558DF998B2ED}"/>
              </a:ext>
            </a:extLst>
          </p:cNvPr>
          <p:cNvSpPr>
            <a:spLocks noGrp="1"/>
          </p:cNvSpPr>
          <p:nvPr/>
        </p:nvSpPr>
        <p:spPr>
          <a:xfrm>
            <a:off x="11049000" y="247650"/>
            <a:ext cx="5143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C88718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bottom-rule">
            <a:extLst>
              <a:ext uri="{FF2B5EF4-FFF2-40B4-BE49-F238E27FC236}">
                <a16:creationId xmlns:a16="http://schemas.microsoft.com/office/drawing/2014/main" id="{A2C1042B-5334-4BE1-BD75-7289728E598D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50B4CA04-895D-4943-A553-7DCA49EBEABC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5905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75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r>
              <a:rPr lang="it-IT" sz="750" dirty="0">
                <a:solidFill>
                  <a:srgbClr val="554B42"/>
                </a:solidFill>
                <a:latin typeface="Aptos"/>
              </a:rPr>
              <a:t>INIZIATIVA ALSTONES · VIAGGIO TRA I DUE MONDI</a:t>
            </a:r>
          </a:p>
        </p:txBody>
      </p:sp>
      <p:sp>
        <p:nvSpPr>
          <p:cNvPr id="7" name="slide-title">
            <a:extLst>
              <a:ext uri="{FF2B5EF4-FFF2-40B4-BE49-F238E27FC236}">
                <a16:creationId xmlns:a16="http://schemas.microsoft.com/office/drawing/2014/main" id="{A9CEA7B9-ED6A-4A2F-981E-0C9B763B66C9}"/>
              </a:ext>
            </a:extLst>
          </p:cNvPr>
          <p:cNvSpPr>
            <a:spLocks noGrp="1"/>
          </p:cNvSpPr>
          <p:nvPr/>
        </p:nvSpPr>
        <p:spPr>
          <a:xfrm>
            <a:off x="685800" y="800100"/>
            <a:ext cx="9906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3000" b="1" i="0">
                <a:solidFill>
                  <a:srgbClr val="26231F"/>
                </a:solidFill>
                <a:latin typeface="Georgia"/>
                <a:ea typeface="Georgia"/>
                <a:cs typeface="Georgia"/>
              </a:defRPr>
            </a:pPr>
            <a:endParaRPr sz="3000" b="1" i="0" dirty="0">
              <a:solidFill>
                <a:srgbClr val="26231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8" name="slide-subtitle">
            <a:extLst>
              <a:ext uri="{FF2B5EF4-FFF2-40B4-BE49-F238E27FC236}">
                <a16:creationId xmlns:a16="http://schemas.microsoft.com/office/drawing/2014/main" id="{2A90BEA8-6E59-4F7A-AA91-9199E487EBC1}"/>
              </a:ext>
            </a:extLst>
          </p:cNvPr>
          <p:cNvSpPr>
            <a:spLocks noGrp="1"/>
          </p:cNvSpPr>
          <p:nvPr/>
        </p:nvSpPr>
        <p:spPr>
          <a:xfrm>
            <a:off x="704850" y="1409700"/>
            <a:ext cx="8477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0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endParaRPr sz="1425" b="0" i="0" dirty="0">
              <a:solidFill>
                <a:srgbClr val="9A4A2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option-a-number">
            <a:extLst>
              <a:ext uri="{FF2B5EF4-FFF2-40B4-BE49-F238E27FC236}">
                <a16:creationId xmlns:a16="http://schemas.microsoft.com/office/drawing/2014/main" id="{085740F4-7718-4C2A-AE67-60821DB42F97}"/>
              </a:ext>
            </a:extLst>
          </p:cNvPr>
          <p:cNvSpPr>
            <a:spLocks noGrp="1"/>
          </p:cNvSpPr>
          <p:nvPr/>
        </p:nvSpPr>
        <p:spPr>
          <a:xfrm>
            <a:off x="742950" y="2181225"/>
            <a:ext cx="5524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315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endParaRPr sz="3150" b="1" i="0" dirty="0">
              <a:solidFill>
                <a:srgbClr val="C8871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option-a-title">
            <a:extLst>
              <a:ext uri="{FF2B5EF4-FFF2-40B4-BE49-F238E27FC236}">
                <a16:creationId xmlns:a16="http://schemas.microsoft.com/office/drawing/2014/main" id="{E997C4F8-04FF-47BD-9904-03CC9B633FA8}"/>
              </a:ext>
            </a:extLst>
          </p:cNvPr>
          <p:cNvSpPr>
            <a:spLocks noGrp="1"/>
          </p:cNvSpPr>
          <p:nvPr/>
        </p:nvSpPr>
        <p:spPr>
          <a:xfrm>
            <a:off x="1428750" y="2305050"/>
            <a:ext cx="342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1" i="0">
                <a:solidFill>
                  <a:srgbClr val="26231F"/>
                </a:solidFill>
                <a:latin typeface="Aptos"/>
                <a:ea typeface="Aptos"/>
                <a:cs typeface="Aptos"/>
              </a:defRPr>
            </a:pPr>
            <a:endParaRPr sz="1650" b="1" i="0" dirty="0">
              <a:solidFill>
                <a:srgbClr val="26231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option-a-pro">
            <a:extLst>
              <a:ext uri="{FF2B5EF4-FFF2-40B4-BE49-F238E27FC236}">
                <a16:creationId xmlns:a16="http://schemas.microsoft.com/office/drawing/2014/main" id="{D98FB4C1-4203-402F-A9BB-7F069ADADC41}"/>
              </a:ext>
            </a:extLst>
          </p:cNvPr>
          <p:cNvSpPr>
            <a:spLocks noGrp="1"/>
          </p:cNvSpPr>
          <p:nvPr/>
        </p:nvSpPr>
        <p:spPr>
          <a:xfrm>
            <a:off x="742950" y="3057525"/>
            <a:ext cx="457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endParaRPr sz="1500" b="1" i="0" dirty="0">
              <a:solidFill>
                <a:srgbClr val="9A4A2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option-a-pro-body">
            <a:extLst>
              <a:ext uri="{FF2B5EF4-FFF2-40B4-BE49-F238E27FC236}">
                <a16:creationId xmlns:a16="http://schemas.microsoft.com/office/drawing/2014/main" id="{55BFCF7A-6215-47E3-B8F2-ECAD5BF5878E}"/>
              </a:ext>
            </a:extLst>
          </p:cNvPr>
          <p:cNvSpPr>
            <a:spLocks noGrp="1"/>
          </p:cNvSpPr>
          <p:nvPr/>
        </p:nvSpPr>
        <p:spPr>
          <a:xfrm>
            <a:off x="742950" y="3457575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endParaRPr sz="1350" b="0" i="0" dirty="0">
              <a:solidFill>
                <a:srgbClr val="554B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option-a-con">
            <a:extLst>
              <a:ext uri="{FF2B5EF4-FFF2-40B4-BE49-F238E27FC236}">
                <a16:creationId xmlns:a16="http://schemas.microsoft.com/office/drawing/2014/main" id="{ED8C2E45-A0D1-40CB-BD6A-FFCCD14769E7}"/>
              </a:ext>
            </a:extLst>
          </p:cNvPr>
          <p:cNvSpPr>
            <a:spLocks noGrp="1"/>
          </p:cNvSpPr>
          <p:nvPr/>
        </p:nvSpPr>
        <p:spPr>
          <a:xfrm>
            <a:off x="742950" y="4324350"/>
            <a:ext cx="457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endParaRPr sz="1500" b="1" i="0" dirty="0">
              <a:solidFill>
                <a:srgbClr val="9A4A2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option-a-con-body">
            <a:extLst>
              <a:ext uri="{FF2B5EF4-FFF2-40B4-BE49-F238E27FC236}">
                <a16:creationId xmlns:a16="http://schemas.microsoft.com/office/drawing/2014/main" id="{3FF92166-1597-4DB6-BE83-70C5240C4B43}"/>
              </a:ext>
            </a:extLst>
          </p:cNvPr>
          <p:cNvSpPr>
            <a:spLocks noGrp="1"/>
          </p:cNvSpPr>
          <p:nvPr/>
        </p:nvSpPr>
        <p:spPr>
          <a:xfrm>
            <a:off x="742950" y="4724400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endParaRPr sz="1350" b="0" i="0" dirty="0">
              <a:solidFill>
                <a:srgbClr val="554B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option-b-number">
            <a:extLst>
              <a:ext uri="{FF2B5EF4-FFF2-40B4-BE49-F238E27FC236}">
                <a16:creationId xmlns:a16="http://schemas.microsoft.com/office/drawing/2014/main" id="{69A4976B-8CA1-4CE8-B125-A529AD77F169}"/>
              </a:ext>
            </a:extLst>
          </p:cNvPr>
          <p:cNvSpPr>
            <a:spLocks noGrp="1"/>
          </p:cNvSpPr>
          <p:nvPr/>
        </p:nvSpPr>
        <p:spPr>
          <a:xfrm>
            <a:off x="6572250" y="2181225"/>
            <a:ext cx="5524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315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endParaRPr sz="3150" b="1" i="0" dirty="0">
              <a:solidFill>
                <a:srgbClr val="C8871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" name="option-b-title">
            <a:extLst>
              <a:ext uri="{FF2B5EF4-FFF2-40B4-BE49-F238E27FC236}">
                <a16:creationId xmlns:a16="http://schemas.microsoft.com/office/drawing/2014/main" id="{F0120199-3853-4E64-9C02-9502ED6768F6}"/>
              </a:ext>
            </a:extLst>
          </p:cNvPr>
          <p:cNvSpPr>
            <a:spLocks noGrp="1"/>
          </p:cNvSpPr>
          <p:nvPr/>
        </p:nvSpPr>
        <p:spPr>
          <a:xfrm>
            <a:off x="6477000" y="1243585"/>
            <a:ext cx="4210050" cy="43602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/>
            <a:r>
              <a:rPr lang="it-IT" i="1" dirty="0">
                <a:solidFill>
                  <a:srgbClr val="26231F"/>
                </a:solidFill>
                <a:latin typeface="Aptos"/>
              </a:rPr>
              <a:t>"Come l’albero non finisce con le punte delle sue radici o dei suoi rami, </a:t>
            </a:r>
          </a:p>
          <a:p>
            <a:pPr algn="ctr"/>
            <a:r>
              <a:rPr lang="it-IT" i="1" dirty="0">
                <a:solidFill>
                  <a:srgbClr val="26231F"/>
                </a:solidFill>
                <a:latin typeface="Aptos"/>
              </a:rPr>
              <a:t>e l’uccello non finisce con le sue piume e col suo volo, </a:t>
            </a:r>
          </a:p>
          <a:p>
            <a:pPr algn="ctr"/>
            <a:r>
              <a:rPr lang="it-IT" i="1" dirty="0">
                <a:solidFill>
                  <a:srgbClr val="26231F"/>
                </a:solidFill>
                <a:latin typeface="Aptos"/>
              </a:rPr>
              <a:t>e la Terra non finisce con i suoi monti </a:t>
            </a:r>
          </a:p>
          <a:p>
            <a:pPr algn="ctr"/>
            <a:r>
              <a:rPr lang="it-IT" i="1" dirty="0">
                <a:solidFill>
                  <a:srgbClr val="26231F"/>
                </a:solidFill>
                <a:latin typeface="Aptos"/>
              </a:rPr>
              <a:t>più alti: </a:t>
            </a:r>
          </a:p>
          <a:p>
            <a:pPr algn="ctr"/>
            <a:r>
              <a:rPr lang="it-IT" i="1" dirty="0">
                <a:solidFill>
                  <a:srgbClr val="26231F"/>
                </a:solidFill>
                <a:latin typeface="Aptos"/>
              </a:rPr>
              <a:t>così anch’io non finisco con le mie braccia, i miei piedi, la mia pelle, </a:t>
            </a:r>
          </a:p>
          <a:p>
            <a:pPr algn="ctr"/>
            <a:r>
              <a:rPr lang="it-IT" i="1" dirty="0">
                <a:solidFill>
                  <a:srgbClr val="26231F"/>
                </a:solidFill>
                <a:latin typeface="Aptos"/>
              </a:rPr>
              <a:t>ma mi espando di continuo con la mia voce e il mio pensiero, </a:t>
            </a:r>
          </a:p>
          <a:p>
            <a:pPr algn="ctr"/>
            <a:r>
              <a:rPr lang="it-IT" i="1" dirty="0">
                <a:solidFill>
                  <a:srgbClr val="26231F"/>
                </a:solidFill>
                <a:latin typeface="Aptos"/>
              </a:rPr>
              <a:t>oltre ogni spazio e ogni tempo, </a:t>
            </a:r>
          </a:p>
          <a:p>
            <a:pPr algn="ctr"/>
            <a:r>
              <a:rPr lang="it-IT" i="1" dirty="0">
                <a:solidFill>
                  <a:srgbClr val="26231F"/>
                </a:solidFill>
                <a:latin typeface="Aptos"/>
              </a:rPr>
              <a:t>perché la mia anima è il mondo."</a:t>
            </a:r>
          </a:p>
          <a:p>
            <a:pPr algn="l">
              <a:defRPr sz="1650" b="1" i="0">
                <a:solidFill>
                  <a:srgbClr val="26231F"/>
                </a:solidFill>
                <a:latin typeface="Aptos"/>
                <a:ea typeface="Aptos"/>
                <a:cs typeface="Aptos"/>
              </a:defRPr>
            </a:pPr>
            <a:endParaRPr sz="1650" b="1" i="0" dirty="0">
              <a:solidFill>
                <a:srgbClr val="26231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option-b-pro">
            <a:extLst>
              <a:ext uri="{FF2B5EF4-FFF2-40B4-BE49-F238E27FC236}">
                <a16:creationId xmlns:a16="http://schemas.microsoft.com/office/drawing/2014/main" id="{5899931A-ECE8-4B89-BC00-750B72DF8D59}"/>
              </a:ext>
            </a:extLst>
          </p:cNvPr>
          <p:cNvSpPr>
            <a:spLocks noGrp="1"/>
          </p:cNvSpPr>
          <p:nvPr/>
        </p:nvSpPr>
        <p:spPr>
          <a:xfrm>
            <a:off x="6572250" y="3057525"/>
            <a:ext cx="457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endParaRPr sz="1500" b="1" i="0" dirty="0">
              <a:solidFill>
                <a:srgbClr val="9A4A2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9" name="option-b-pro-body">
            <a:extLst>
              <a:ext uri="{FF2B5EF4-FFF2-40B4-BE49-F238E27FC236}">
                <a16:creationId xmlns:a16="http://schemas.microsoft.com/office/drawing/2014/main" id="{42C2E1AD-9577-4AA0-BA0C-7A4F10666051}"/>
              </a:ext>
            </a:extLst>
          </p:cNvPr>
          <p:cNvSpPr>
            <a:spLocks noGrp="1"/>
          </p:cNvSpPr>
          <p:nvPr/>
        </p:nvSpPr>
        <p:spPr>
          <a:xfrm>
            <a:off x="6572250" y="3457575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endParaRPr sz="1350" b="0" i="0" dirty="0">
              <a:solidFill>
                <a:srgbClr val="554B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0" name="option-b-con">
            <a:extLst>
              <a:ext uri="{FF2B5EF4-FFF2-40B4-BE49-F238E27FC236}">
                <a16:creationId xmlns:a16="http://schemas.microsoft.com/office/drawing/2014/main" id="{89189F2F-7AEB-4337-B8EB-3CF188AA1792}"/>
              </a:ext>
            </a:extLst>
          </p:cNvPr>
          <p:cNvSpPr>
            <a:spLocks noGrp="1"/>
          </p:cNvSpPr>
          <p:nvPr/>
        </p:nvSpPr>
        <p:spPr>
          <a:xfrm>
            <a:off x="6572250" y="4324350"/>
            <a:ext cx="457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endParaRPr sz="1500" b="1" i="0" dirty="0">
              <a:solidFill>
                <a:srgbClr val="9A4A2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1" name="option-b-con-body">
            <a:extLst>
              <a:ext uri="{FF2B5EF4-FFF2-40B4-BE49-F238E27FC236}">
                <a16:creationId xmlns:a16="http://schemas.microsoft.com/office/drawing/2014/main" id="{E5971474-249A-43E9-B920-5C6F00BB0432}"/>
              </a:ext>
            </a:extLst>
          </p:cNvPr>
          <p:cNvSpPr>
            <a:spLocks noGrp="1"/>
          </p:cNvSpPr>
          <p:nvPr/>
        </p:nvSpPr>
        <p:spPr>
          <a:xfrm>
            <a:off x="6591300" y="4712208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0" i="0">
                <a:solidFill>
                  <a:srgbClr val="554B42"/>
                </a:solidFill>
                <a:latin typeface="Aptos"/>
                <a:ea typeface="Aptos"/>
                <a:cs typeface="Aptos"/>
              </a:defRPr>
            </a:pPr>
            <a:endParaRPr sz="1350" b="0" i="0" dirty="0">
              <a:solidFill>
                <a:srgbClr val="554B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comparison-summary">
            <a:extLst>
              <a:ext uri="{FF2B5EF4-FFF2-40B4-BE49-F238E27FC236}">
                <a16:creationId xmlns:a16="http://schemas.microsoft.com/office/drawing/2014/main" id="{EF1AE091-A764-449E-8CBE-3FAD9B7F6EA3}"/>
              </a:ext>
            </a:extLst>
          </p:cNvPr>
          <p:cNvSpPr>
            <a:spLocks noGrp="1"/>
          </p:cNvSpPr>
          <p:nvPr/>
        </p:nvSpPr>
        <p:spPr>
          <a:xfrm>
            <a:off x="742950" y="5772150"/>
            <a:ext cx="1028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endParaRPr sz="1275" b="1" i="0" dirty="0">
              <a:solidFill>
                <a:srgbClr val="C88718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2F990766-3FA7-1A36-F465-1B1AC1D75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794639"/>
            <a:ext cx="4073652" cy="5431536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EF180381-2061-542D-F3C4-48C1A2AD8C71}"/>
              </a:ext>
            </a:extLst>
          </p:cNvPr>
          <p:cNvSpPr txBox="1"/>
          <p:nvPr/>
        </p:nvSpPr>
        <p:spPr>
          <a:xfrm>
            <a:off x="8021574" y="5105866"/>
            <a:ext cx="4073652" cy="588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25" dirty="0">
                <a:solidFill>
                  <a:srgbClr val="9A4A2F"/>
                </a:solidFill>
                <a:latin typeface="Aptos"/>
              </a:rPr>
              <a:t>— </a:t>
            </a:r>
            <a:r>
              <a:rPr lang="it-IT" sz="1425" b="1" dirty="0">
                <a:solidFill>
                  <a:srgbClr val="9A4A2F"/>
                </a:solidFill>
                <a:latin typeface="Aptos"/>
              </a:rPr>
              <a:t>Norman H. Russel </a:t>
            </a:r>
            <a:r>
              <a:rPr lang="it-IT" sz="1425" dirty="0">
                <a:solidFill>
                  <a:srgbClr val="9A4A2F"/>
                </a:solidFill>
                <a:latin typeface="Aptos"/>
              </a:rPr>
              <a:t>(Poeta Cherokee)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6578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pine">
            <a:extLst>
              <a:ext uri="{FF2B5EF4-FFF2-40B4-BE49-F238E27FC236}">
                <a16:creationId xmlns:a16="http://schemas.microsoft.com/office/drawing/2014/main" id="{29861D20-FF83-416B-823C-EE1BFE15E3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7D382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accent-rule">
            <a:extLst>
              <a:ext uri="{FF2B5EF4-FFF2-40B4-BE49-F238E27FC236}">
                <a16:creationId xmlns:a16="http://schemas.microsoft.com/office/drawing/2014/main" id="{7C11C0CB-D531-40F1-9B5B-967B9C1BB692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1657350" cy="47625"/>
          </a:xfrm>
          <a:prstGeom prst="rect">
            <a:avLst/>
          </a:prstGeom>
          <a:solidFill>
            <a:srgbClr val="9A4A2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closing-title">
            <a:extLst>
              <a:ext uri="{FF2B5EF4-FFF2-40B4-BE49-F238E27FC236}">
                <a16:creationId xmlns:a16="http://schemas.microsoft.com/office/drawing/2014/main" id="{0C6479C1-51B1-46F0-A5E6-25805FF720A1}"/>
              </a:ext>
            </a:extLst>
          </p:cNvPr>
          <p:cNvSpPr>
            <a:spLocks noGrp="1"/>
          </p:cNvSpPr>
          <p:nvPr/>
        </p:nvSpPr>
        <p:spPr>
          <a:xfrm>
            <a:off x="685800" y="1197204"/>
            <a:ext cx="7239000" cy="61430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4350" b="1" i="0">
                <a:solidFill>
                  <a:srgbClr val="26231F"/>
                </a:solidFill>
                <a:latin typeface="Georgia"/>
                <a:ea typeface="Georgia"/>
                <a:cs typeface="Georgia"/>
              </a:defRPr>
            </a:pPr>
            <a:r>
              <a:rPr lang="it-IT" sz="4350" b="1" i="0" dirty="0">
                <a:solidFill>
                  <a:srgbClr val="26231F"/>
                </a:solidFill>
                <a:latin typeface="Georgia"/>
                <a:ea typeface="Georgia"/>
                <a:cs typeface="Georgia"/>
              </a:rPr>
              <a:t>Iniziativa </a:t>
            </a:r>
            <a:r>
              <a:rPr lang="it-IT" sz="4350" b="1" i="0" dirty="0" err="1">
                <a:solidFill>
                  <a:srgbClr val="26231F"/>
                </a:solidFill>
                <a:latin typeface="Georgia"/>
                <a:ea typeface="Georgia"/>
                <a:cs typeface="Georgia"/>
              </a:rPr>
              <a:t>Alstones</a:t>
            </a:r>
            <a:endParaRPr sz="4350" b="1" i="0" dirty="0">
              <a:solidFill>
                <a:srgbClr val="26231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closing-subtitle">
            <a:extLst>
              <a:ext uri="{FF2B5EF4-FFF2-40B4-BE49-F238E27FC236}">
                <a16:creationId xmlns:a16="http://schemas.microsoft.com/office/drawing/2014/main" id="{18A8D208-2064-4DC9-B63A-A79BEB6ECE52}"/>
              </a:ext>
            </a:extLst>
          </p:cNvPr>
          <p:cNvSpPr>
            <a:spLocks noGrp="1"/>
          </p:cNvSpPr>
          <p:nvPr/>
        </p:nvSpPr>
        <p:spPr>
          <a:xfrm>
            <a:off x="723900" y="3105150"/>
            <a:ext cx="7239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0" lvl="1">
              <a:defRPr sz="1425" b="0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endParaRPr lang="it-IT" sz="1600" dirty="0">
              <a:solidFill>
                <a:srgbClr val="9A4A2F"/>
              </a:solidFill>
              <a:latin typeface="Aptos"/>
            </a:endParaRPr>
          </a:p>
        </p:txBody>
      </p:sp>
      <p:sp>
        <p:nvSpPr>
          <p:cNvPr id="5" name="closing-divider">
            <a:extLst>
              <a:ext uri="{FF2B5EF4-FFF2-40B4-BE49-F238E27FC236}">
                <a16:creationId xmlns:a16="http://schemas.microsoft.com/office/drawing/2014/main" id="{6825E773-7AF9-43F1-97AF-9F0EBA25A37A}"/>
              </a:ext>
            </a:extLst>
          </p:cNvPr>
          <p:cNvSpPr>
            <a:spLocks noGrp="1"/>
          </p:cNvSpPr>
          <p:nvPr/>
        </p:nvSpPr>
        <p:spPr>
          <a:xfrm>
            <a:off x="723900" y="4191000"/>
            <a:ext cx="6762750" cy="19050"/>
          </a:xfrm>
          <a:prstGeom prst="rect">
            <a:avLst/>
          </a:prstGeom>
          <a:solidFill>
            <a:srgbClr val="D7BE9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contact">
            <a:extLst>
              <a:ext uri="{FF2B5EF4-FFF2-40B4-BE49-F238E27FC236}">
                <a16:creationId xmlns:a16="http://schemas.microsoft.com/office/drawing/2014/main" id="{3A013E03-148C-4E03-B3DF-871213FD2B52}"/>
              </a:ext>
            </a:extLst>
          </p:cNvPr>
          <p:cNvSpPr>
            <a:spLocks noGrp="1"/>
          </p:cNvSpPr>
          <p:nvPr/>
        </p:nvSpPr>
        <p:spPr>
          <a:xfrm>
            <a:off x="723900" y="4457700"/>
            <a:ext cx="619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lvl="0"/>
            <a:r>
              <a:rPr lang="it-IT" sz="2000" b="1" dirty="0">
                <a:latin typeface="Aptos" panose="020B0004020202020204" pitchFamily="34" charset="0"/>
              </a:rPr>
              <a:t>Pagina Instagram:</a:t>
            </a:r>
            <a:r>
              <a:rPr lang="it-IT" sz="2000" dirty="0">
                <a:latin typeface="Aptos" panose="020B0004020202020204" pitchFamily="34" charset="0"/>
              </a:rPr>
              <a:t> @iniziativa.alstones</a:t>
            </a:r>
          </a:p>
        </p:txBody>
      </p:sp>
      <p:sp>
        <p:nvSpPr>
          <p:cNvPr id="7" name="thanks">
            <a:extLst>
              <a:ext uri="{FF2B5EF4-FFF2-40B4-BE49-F238E27FC236}">
                <a16:creationId xmlns:a16="http://schemas.microsoft.com/office/drawing/2014/main" id="{BC588D79-A0AE-4B00-81B3-984EAE889CD7}"/>
              </a:ext>
            </a:extLst>
          </p:cNvPr>
          <p:cNvSpPr>
            <a:spLocks noGrp="1"/>
          </p:cNvSpPr>
          <p:nvPr/>
        </p:nvSpPr>
        <p:spPr>
          <a:xfrm>
            <a:off x="723900" y="5114925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r>
              <a:rPr sz="1650" b="1" i="0" dirty="0">
                <a:solidFill>
                  <a:srgbClr val="C88718"/>
                </a:solidFill>
                <a:latin typeface="Aptos"/>
                <a:ea typeface="Aptos"/>
                <a:cs typeface="Aptos"/>
              </a:rPr>
              <a:t>GRAZIE</a:t>
            </a:r>
            <a:r>
              <a:rPr lang="it-IT" sz="1650" b="1" i="0" dirty="0">
                <a:solidFill>
                  <a:srgbClr val="C88718"/>
                </a:solidFill>
                <a:latin typeface="Aptos"/>
                <a:ea typeface="Aptos"/>
                <a:cs typeface="Aptos"/>
              </a:rPr>
              <a:t> PER L’ATTENZIONE</a:t>
            </a:r>
            <a:endParaRPr sz="1650" b="1" i="0" dirty="0">
              <a:solidFill>
                <a:srgbClr val="C8871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closing-band">
            <a:extLst>
              <a:ext uri="{FF2B5EF4-FFF2-40B4-BE49-F238E27FC236}">
                <a16:creationId xmlns:a16="http://schemas.microsoft.com/office/drawing/2014/main" id="{945A18DF-A3B9-4F6D-9262-27A6EC15CA73}"/>
              </a:ext>
            </a:extLst>
          </p:cNvPr>
          <p:cNvSpPr>
            <a:spLocks noGrp="1"/>
          </p:cNvSpPr>
          <p:nvPr/>
        </p:nvSpPr>
        <p:spPr>
          <a:xfrm>
            <a:off x="9601200" y="933450"/>
            <a:ext cx="1314450" cy="4495800"/>
          </a:xfrm>
          <a:prstGeom prst="rect">
            <a:avLst/>
          </a:prstGeom>
          <a:solidFill>
            <a:srgbClr val="E7D2A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page-number">
            <a:extLst>
              <a:ext uri="{FF2B5EF4-FFF2-40B4-BE49-F238E27FC236}">
                <a16:creationId xmlns:a16="http://schemas.microsoft.com/office/drawing/2014/main" id="{F03C61FF-5761-479E-AE9E-0A88A017EEDF}"/>
              </a:ext>
            </a:extLst>
          </p:cNvPr>
          <p:cNvSpPr>
            <a:spLocks noGrp="1"/>
          </p:cNvSpPr>
          <p:nvPr/>
        </p:nvSpPr>
        <p:spPr>
          <a:xfrm>
            <a:off x="9944100" y="4619625"/>
            <a:ext cx="66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400" b="1" i="0">
                <a:solidFill>
                  <a:srgbClr val="C88718"/>
                </a:solidFill>
                <a:latin typeface="Aptos"/>
                <a:ea typeface="Aptos"/>
                <a:cs typeface="Aptos"/>
              </a:defRPr>
            </a:pPr>
            <a:r>
              <a:rPr sz="2400" b="1" i="0" dirty="0">
                <a:solidFill>
                  <a:srgbClr val="C88718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E0998E0-5290-0845-8924-85FD1FBA7942}"/>
              </a:ext>
            </a:extLst>
          </p:cNvPr>
          <p:cNvSpPr txBox="1"/>
          <p:nvPr/>
        </p:nvSpPr>
        <p:spPr>
          <a:xfrm>
            <a:off x="723900" y="1845635"/>
            <a:ext cx="6286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defRPr sz="1425" b="0" i="0">
                <a:solidFill>
                  <a:srgbClr val="9A4A2F"/>
                </a:solidFill>
                <a:latin typeface="Aptos"/>
                <a:ea typeface="Aptos"/>
                <a:cs typeface="Aptos"/>
              </a:defRPr>
            </a:pPr>
            <a:r>
              <a:rPr lang="it-IT" sz="1600" dirty="0">
                <a:solidFill>
                  <a:srgbClr val="9A4A2F"/>
                </a:solidFill>
                <a:latin typeface="Aptos"/>
              </a:rPr>
              <a:t>La lettera come ponte sacro tra il mondo visibile e il mondo invisibile.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2C0B963-5F8D-9858-0087-334AE7D24AF0}"/>
              </a:ext>
            </a:extLst>
          </p:cNvPr>
          <p:cNvSpPr txBox="1"/>
          <p:nvPr/>
        </p:nvSpPr>
        <p:spPr>
          <a:xfrm>
            <a:off x="723900" y="3071022"/>
            <a:ext cx="152239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Le lettere possono essere imbucate nella cassetta posta </a:t>
            </a:r>
          </a:p>
          <a:p>
            <a:r>
              <a:rPr lang="it-IT" dirty="0">
                <a:latin typeface="Aptos" panose="020B0004020202020204" pitchFamily="34" charset="0"/>
              </a:rPr>
              <a:t>nel giardino all’ingresso </a:t>
            </a:r>
          </a:p>
          <a:p>
            <a:r>
              <a:rPr lang="it-IT" dirty="0">
                <a:latin typeface="Aptos" panose="020B0004020202020204" pitchFamily="34" charset="0"/>
              </a:rPr>
              <a:t>dell’Associazione L’amico Charly, </a:t>
            </a:r>
          </a:p>
          <a:p>
            <a:r>
              <a:rPr lang="it-IT" dirty="0">
                <a:latin typeface="Aptos" panose="020B0004020202020204" pitchFamily="34" charset="0"/>
              </a:rPr>
              <a:t>in Via Giuseppe Guerzoni 23, 20158 Milano.</a:t>
            </a:r>
          </a:p>
          <a:p>
            <a:endParaRPr lang="it-IT" dirty="0"/>
          </a:p>
        </p:txBody>
      </p:sp>
      <p:pic>
        <p:nvPicPr>
          <p:cNvPr id="15" name="La cassetta — foto" descr="1.jpeg">
            <a:extLst>
              <a:ext uri="{FF2B5EF4-FFF2-40B4-BE49-F238E27FC236}">
                <a16:creationId xmlns:a16="http://schemas.microsoft.com/office/drawing/2014/main" id="{7A2EDA87-147D-04D9-3FF7-AF156AEF69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0" r="20370"/>
          <a:stretch>
            <a:fillRect/>
          </a:stretch>
        </p:blipFill>
        <p:spPr>
          <a:xfrm>
            <a:off x="9315450" y="781050"/>
            <a:ext cx="1657350" cy="4800600"/>
          </a:xfrm>
          <a:prstGeom prst="rect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1296222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620</Words>
  <Application>Microsoft Office PowerPoint</Application>
  <PresentationFormat>Widescreen</PresentationFormat>
  <Paragraphs>93</Paragraphs>
  <Slides>8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1" baseType="lpstr">
      <vt:lpstr>Aptos</vt:lpstr>
      <vt:lpstr>Georgia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MDG SRL AMM.NI</dc:creator>
  <cp:lastModifiedBy>Maria Ferraro Bianchi</cp:lastModifiedBy>
  <cp:revision>2</cp:revision>
  <dcterms:created xsi:type="dcterms:W3CDTF">2026-09-20T10:47:40Z</dcterms:created>
  <dcterms:modified xsi:type="dcterms:W3CDTF">2026-09-27T19:40:06Z</dcterms:modified>
</cp:coreProperties>
</file>