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72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69" r:id="rId17"/>
    <p:sldId id="270" r:id="rId18"/>
    <p:sldId id="273" r:id="rId19"/>
    <p:sldId id="276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709" autoAdjust="0"/>
  </p:normalViewPr>
  <p:slideViewPr>
    <p:cSldViewPr snapToGrid="0">
      <p:cViewPr varScale="1">
        <p:scale>
          <a:sx n="108" d="100"/>
          <a:sy n="108" d="100"/>
        </p:scale>
        <p:origin x="630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BEF8E-EB19-4C34-8486-9125BB9CCE03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43F5B-3226-4C7D-8338-F13A131007D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8515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43F5B-3226-4C7D-8338-F13A131007D4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8763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F675D9-B844-C002-AB05-832BA03945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E7355B-1BE7-FB23-7170-7438C3004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F2D9B0B-E46E-323A-1335-FE1B62844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2FD344-9C5D-4434-A19A-D9C2320E4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EB4BC-DF65-2FDD-68DB-5DCFB62EA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675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BF18A2-1D3F-23C9-F833-4EBDD5254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7EEA4B5-55F9-0C3F-B524-7B43331B1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BB97220-1F25-CD00-5B87-385CC48E3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A16D18-B98A-6DF7-2077-EECBE7C4A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5F4124-FF7B-57D3-54C5-733AAD8B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6536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CF5A6B-8EB8-8451-1B88-D583560F8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1969EA9-B45A-BB9D-4E76-02AB561C8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F870631-937A-D8A3-DFB4-D7D9656C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19CB940-CDD0-F151-E319-FF1F6B534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3D5C21C-8104-D4AE-35BE-C9E99EC42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797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DD828A-0A13-63A6-4271-1860CCF2F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CB164D-C641-885A-84C4-4263AB303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B660C44-928B-5272-F756-0CD8A92CB9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3F84370-B6FF-7247-7735-2D124C026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570716E-64E4-BF7F-16B6-1E3001184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15EE94E-2C9E-17A4-AE8B-78B7DDAD0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840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0868F1D-2EFF-1A2A-9B3F-7C72AE2A6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6FD126B-638F-7D05-5EAA-02E3840A55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2C8E7A-5E11-098B-B407-B8B3797C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429C605-6A1B-7B27-301E-1291AF3563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5A43AEA-E5BC-FB58-DE24-3E7A000074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683D92B-537E-BF21-3330-C15A0444E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9EF3819-BFF3-02DD-E42A-6DF376A8E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AECD2D0-2392-35BC-B5BA-119243D72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7655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5B6093-3665-D9A7-CB36-EDBCB3127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B5356C4-FDAC-A86C-DA2E-06BADA6D5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A281253-A195-98AB-C341-DDAE6B5AC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D66FE37-6320-A493-5412-87845BE6C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077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E979A61-7628-34D5-13F8-19C7E816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6F50234-8A7F-865F-9F3E-28C0BF9E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CB3268-DB3C-0609-4B0D-AECEAF9E5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8779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F16BAD-3508-32E4-C7E6-AF62EBBD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6313109-0840-67B5-4965-3B1B281F71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DB899A0-828D-30F1-7B7D-23976C6819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8C18115-2AB3-2155-2C7E-C2DFE2EC0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3FEB219-665F-F230-10F7-C6B66A523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BA31773-227F-35D2-36DF-EE68E87EF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128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6A3F28-7D50-D192-832E-BCD2F26B3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49DF6639-2698-7E11-75E7-364BB3AA16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2AF1E2-89CF-609A-43B4-2AF0EBB60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F1A7906-713A-2EB4-34F7-83985FC49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53409C-5975-1086-35DB-BC3C24DED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9F5717-23D5-CA22-C9E7-F23A45325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2899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D8C5929-0810-1F04-9F8B-4A63BDF62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6A389F8-DD8A-3CAE-1B1F-874E9C682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BD3879-5268-8D08-4F05-93CDA7103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AF1976D-C4AD-F1CB-4549-65E94D3FB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F05F313-B633-A9BF-20BD-DB0301EEC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170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8941F90-96E3-E9F4-4C9C-F9776F5A68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EA850F-68D5-1E91-E412-66ACC3B88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9B1486F-3577-B641-CBBB-66F9A9FA6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10F35C-BAC5-A687-A2E9-0D99EDDD2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80AEFD5-74F9-8C8C-0C14-CB894ACE1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46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A0A67DC-044A-96BA-8E46-86C2B5458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F92733C-3A03-399A-369C-3ED8DED41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F579B96-E077-30B6-536E-BF2719EADC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A999F-E460-4209-B7BD-3E45D40926A4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1E26656-CD05-EE2A-9105-7A53262362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0A7CA15-41C3-F527-0B35-5F17E24FA1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490F1-BFA9-475E-9EA2-28C33CE429F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8226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D58289-2A8E-A99E-4E4C-1CC128045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376" y="237745"/>
            <a:ext cx="11563350" cy="832104"/>
          </a:xfrm>
        </p:spPr>
        <p:txBody>
          <a:bodyPr>
            <a:normAutofit/>
          </a:bodyPr>
          <a:lstStyle/>
          <a:p>
            <a:r>
              <a:rPr lang="it-IT" sz="4800" dirty="0">
                <a:latin typeface="Aptos" panose="020B0004020202020204" pitchFamily="34" charset="0"/>
              </a:rPr>
              <a:t>DURA LA VITA DI CORRIERI E POSTINI!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0D46E39-C6C8-8F0A-FB13-12E508F99F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6A62E70-B835-59A8-833D-F6F2E54F3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362455"/>
            <a:ext cx="5161681" cy="512064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A48E54A-75CB-0D9C-7C47-9EDA351300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5681" y="1362455"/>
            <a:ext cx="4304587" cy="512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18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2C7BEF52-B9FE-4E7E-F473-856D671A7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237745"/>
            <a:ext cx="11525250" cy="905255"/>
          </a:xfrm>
        </p:spPr>
        <p:txBody>
          <a:bodyPr>
            <a:normAutofit/>
          </a:bodyPr>
          <a:lstStyle/>
          <a:p>
            <a:pPr algn="ctr"/>
            <a:r>
              <a:rPr lang="it-IT" sz="4800" dirty="0">
                <a:latin typeface="Aptos" panose="020B0004020202020204" pitchFamily="34" charset="0"/>
              </a:rPr>
              <a:t>DURA LA VITA DI CORRIERI E POSTINI!</a:t>
            </a:r>
            <a:endParaRPr lang="it-IT" sz="4800" dirty="0"/>
          </a:p>
        </p:txBody>
      </p:sp>
      <p:pic>
        <p:nvPicPr>
          <p:cNvPr id="7" name="Segnaposto contenuto 6">
            <a:extLst>
              <a:ext uri="{FF2B5EF4-FFF2-40B4-BE49-F238E27FC236}">
                <a16:creationId xmlns:a16="http://schemas.microsoft.com/office/drawing/2014/main" id="{C7B1CB54-228D-E39D-7E17-E78713976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61033"/>
            <a:ext cx="3653113" cy="435133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22EF1A21-A8FF-33FC-F481-71567C4C3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246" y="1669911"/>
            <a:ext cx="3297400" cy="4396534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504F813-6DA2-71D7-F828-C37B71012B2F}"/>
              </a:ext>
            </a:extLst>
          </p:cNvPr>
          <p:cNvSpPr txBox="1"/>
          <p:nvPr/>
        </p:nvSpPr>
        <p:spPr>
          <a:xfrm>
            <a:off x="1793289" y="6134471"/>
            <a:ext cx="8611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Il campanello non funziona, siamo in casa, lasciate comunque il pacco!</a:t>
            </a:r>
          </a:p>
        </p:txBody>
      </p:sp>
    </p:spTree>
    <p:extLst>
      <p:ext uri="{BB962C8B-B14F-4D97-AF65-F5344CB8AC3E}">
        <p14:creationId xmlns:p14="http://schemas.microsoft.com/office/powerpoint/2010/main" val="421083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9AB6743-5311-4319-72FE-0E70B2469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65177"/>
            <a:ext cx="11620500" cy="804671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B82AADB-BBC0-33CD-3121-9303203A0D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81" y="1455938"/>
            <a:ext cx="3377439" cy="450325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714A9608-36E7-D6B5-91C6-8CF34245FD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417" y="1471689"/>
            <a:ext cx="3528073" cy="451077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F30B93A-0B6F-C791-BCDD-70691D19F111}"/>
              </a:ext>
            </a:extLst>
          </p:cNvPr>
          <p:cNvSpPr txBox="1"/>
          <p:nvPr/>
        </p:nvSpPr>
        <p:spPr>
          <a:xfrm>
            <a:off x="1589103" y="6045693"/>
            <a:ext cx="9099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Vorreste essere così cortesi di lasciarlo dietro l’angolo, nell’edicola vicina, da un conoscente, …</a:t>
            </a:r>
          </a:p>
        </p:txBody>
      </p:sp>
    </p:spTree>
    <p:extLst>
      <p:ext uri="{BB962C8B-B14F-4D97-AF65-F5344CB8AC3E}">
        <p14:creationId xmlns:p14="http://schemas.microsoft.com/office/powerpoint/2010/main" val="276036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CBAEA79-B20B-C000-63A6-90C64BF10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152399"/>
            <a:ext cx="11563350" cy="1152526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7A14F32-A969-EB38-6C95-8C305F877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43" y="1308823"/>
            <a:ext cx="6182823" cy="481650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28C4248F-1D87-B1FA-220C-D3B27E9D37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120" y="2428036"/>
            <a:ext cx="5891950" cy="256032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F4B2903-3168-6CE8-0447-AF34012231C9}"/>
              </a:ext>
            </a:extLst>
          </p:cNvPr>
          <p:cNvSpPr txBox="1"/>
          <p:nvPr/>
        </p:nvSpPr>
        <p:spPr>
          <a:xfrm>
            <a:off x="363984" y="6161103"/>
            <a:ext cx="113545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Consegnatelo nel negozio di fronte; suonate tutti i campanelli, qualcuno vi aprirà</a:t>
            </a:r>
          </a:p>
        </p:txBody>
      </p:sp>
    </p:spTree>
    <p:extLst>
      <p:ext uri="{BB962C8B-B14F-4D97-AF65-F5344CB8AC3E}">
        <p14:creationId xmlns:p14="http://schemas.microsoft.com/office/powerpoint/2010/main" val="3578462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706A53-50C1-687F-CBCD-FB687FD84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173737"/>
            <a:ext cx="11582400" cy="978788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19" name="Segnaposto contenuto 18">
            <a:extLst>
              <a:ext uri="{FF2B5EF4-FFF2-40B4-BE49-F238E27FC236}">
                <a16:creationId xmlns:a16="http://schemas.microsoft.com/office/drawing/2014/main" id="{405CD96C-F946-0E8B-2DA1-C20E73072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7522" y="1350658"/>
            <a:ext cx="5149048" cy="469182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6513CD1-801E-F21F-A3F1-3AB4F4D62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087" y="1393793"/>
            <a:ext cx="2399419" cy="4639223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8FB3DCB-6798-4962-0D06-291452A78CDB}"/>
              </a:ext>
            </a:extLst>
          </p:cNvPr>
          <p:cNvSpPr txBox="1"/>
          <p:nvPr/>
        </p:nvSpPr>
        <p:spPr>
          <a:xfrm>
            <a:off x="1571348" y="6081204"/>
            <a:ext cx="905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Consegnatelo nella via a fianco. Attenzione! Non lasciate pacchi all’entrata, spariscono!</a:t>
            </a:r>
          </a:p>
        </p:txBody>
      </p:sp>
    </p:spTree>
    <p:extLst>
      <p:ext uri="{BB962C8B-B14F-4D97-AF65-F5344CB8AC3E}">
        <p14:creationId xmlns:p14="http://schemas.microsoft.com/office/powerpoint/2010/main" val="1550402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8FF97FF9-E2F8-AE4A-B507-0F1AD2D2CA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77" y="1316018"/>
            <a:ext cx="5719134" cy="4862041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7E210900-1530-12DB-E23E-2AAF94444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0800000" flipV="1">
            <a:off x="314324" y="219457"/>
            <a:ext cx="11553825" cy="914400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3CC7852-0EF5-0789-1DE5-6FAE97C0E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325" y="2258987"/>
            <a:ext cx="4619098" cy="246047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9EC5B87-FD79-E216-EE34-402283730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044" y="2618341"/>
            <a:ext cx="5862256" cy="2460470"/>
          </a:xfrm>
          <a:prstGeom prst="rect">
            <a:avLst/>
          </a:prstGeom>
        </p:spPr>
      </p:pic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E5466991-1848-8B8C-93F4-FF2312F67B42}"/>
              </a:ext>
            </a:extLst>
          </p:cNvPr>
          <p:cNvSpPr/>
          <p:nvPr/>
        </p:nvSpPr>
        <p:spPr>
          <a:xfrm>
            <a:off x="190500" y="4876800"/>
            <a:ext cx="876300" cy="46558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EB0E6CE4-97C8-970F-95F6-D37E9072BCDD}"/>
              </a:ext>
            </a:extLst>
          </p:cNvPr>
          <p:cNvSpPr txBox="1"/>
          <p:nvPr/>
        </p:nvSpPr>
        <p:spPr>
          <a:xfrm>
            <a:off x="399495" y="6196613"/>
            <a:ext cx="11434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E ci si mettono pure le/i custodi a complicarci la vita!</a:t>
            </a:r>
          </a:p>
        </p:txBody>
      </p:sp>
    </p:spTree>
    <p:extLst>
      <p:ext uri="{BB962C8B-B14F-4D97-AF65-F5344CB8AC3E}">
        <p14:creationId xmlns:p14="http://schemas.microsoft.com/office/powerpoint/2010/main" val="3858867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9EB176-E33C-DA17-1C2E-BDE14D64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55448"/>
            <a:ext cx="11525250" cy="1244727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07E5A2B-BE42-980A-15D8-63C2EF42CD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84" y="2271456"/>
            <a:ext cx="10515600" cy="340481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6F2BE4F-768A-1D7D-B536-C0851C98CADF}"/>
              </a:ext>
            </a:extLst>
          </p:cNvPr>
          <p:cNvSpPr txBox="1"/>
          <p:nvPr/>
        </p:nvSpPr>
        <p:spPr>
          <a:xfrm>
            <a:off x="958788" y="5708343"/>
            <a:ext cx="10555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Che pretesa, dovrei pure prendere appuntamento per consegnarvi un pacco?</a:t>
            </a:r>
          </a:p>
        </p:txBody>
      </p:sp>
    </p:spTree>
    <p:extLst>
      <p:ext uri="{BB962C8B-B14F-4D97-AF65-F5344CB8AC3E}">
        <p14:creationId xmlns:p14="http://schemas.microsoft.com/office/powerpoint/2010/main" val="2652642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82F805-DE9D-FA35-AC7F-ABB50735C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9" y="274321"/>
            <a:ext cx="11591925" cy="868679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E4F7B1E6-8BB6-66BF-A331-7CFBD8A889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18" y="1678034"/>
            <a:ext cx="6553723" cy="4351338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AE83FAE0-541C-3164-1ACE-84E39F9E1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3057" y="1685965"/>
            <a:ext cx="4311254" cy="4345381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BD1FF2C6-E422-8719-F62A-4DBBC2C23B64}"/>
              </a:ext>
            </a:extLst>
          </p:cNvPr>
          <p:cNvSpPr txBox="1"/>
          <p:nvPr/>
        </p:nvSpPr>
        <p:spPr>
          <a:xfrm>
            <a:off x="639193" y="6054570"/>
            <a:ext cx="10928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Questi ci prendono per interdetti, 5 cartelli 5 con le modalità per la consegna dei pacchi </a:t>
            </a:r>
          </a:p>
        </p:txBody>
      </p:sp>
    </p:spTree>
    <p:extLst>
      <p:ext uri="{BB962C8B-B14F-4D97-AF65-F5344CB8AC3E}">
        <p14:creationId xmlns:p14="http://schemas.microsoft.com/office/powerpoint/2010/main" val="1931742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378E5D-1EC3-EAE5-DC35-20F69B767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49" y="182881"/>
            <a:ext cx="11591925" cy="777239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id="{7FE1EC45-FAB7-E7CB-2BF4-4ED8C29279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55" y="1148962"/>
            <a:ext cx="3813916" cy="5100918"/>
          </a:xfrm>
          <a:prstGeom prst="rect">
            <a:avLst/>
          </a:prstGeom>
        </p:spPr>
      </p:pic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BA7990B8-8F0C-D6FF-D374-7936A8403D66}"/>
              </a:ext>
            </a:extLst>
          </p:cNvPr>
          <p:cNvSpPr/>
          <p:nvPr/>
        </p:nvSpPr>
        <p:spPr>
          <a:xfrm>
            <a:off x="548640" y="3968496"/>
            <a:ext cx="832104" cy="44805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FF0000"/>
              </a:solidFill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87E05D2C-C3C0-FD90-408A-89EBC2DCF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042" y="1126488"/>
            <a:ext cx="4063515" cy="51192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5B451192-C150-EFF5-8AFC-31AF1847AA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5325" y="1126488"/>
            <a:ext cx="2650280" cy="512603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BFF0E6AD-4FB7-9A53-0D00-4ADE982B22E1}"/>
              </a:ext>
            </a:extLst>
          </p:cNvPr>
          <p:cNvSpPr txBox="1"/>
          <p:nvPr/>
        </p:nvSpPr>
        <p:spPr>
          <a:xfrm>
            <a:off x="577049" y="6276513"/>
            <a:ext cx="11212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Passiamo ai postini. Antonio chiede che la posta venga infilata sotto il portone, facciamolo pure per il negozio chiuso</a:t>
            </a:r>
          </a:p>
        </p:txBody>
      </p:sp>
    </p:spTree>
    <p:extLst>
      <p:ext uri="{BB962C8B-B14F-4D97-AF65-F5344CB8AC3E}">
        <p14:creationId xmlns:p14="http://schemas.microsoft.com/office/powerpoint/2010/main" val="3554052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30D13C-CCC5-4B51-ED02-5EEA0758B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99" y="173737"/>
            <a:ext cx="11534775" cy="877823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58D0AF01-C61B-85CD-D1E0-74B1D93E16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383" y="1272696"/>
            <a:ext cx="3532832" cy="491504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B7DFFCC-FA86-1A14-E6EA-6DA4C5D9D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16713" y="1879676"/>
            <a:ext cx="4900475" cy="367535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CF7D184-1975-A6D0-485F-26091BEACDD2}"/>
              </a:ext>
            </a:extLst>
          </p:cNvPr>
          <p:cNvSpPr txBox="1"/>
          <p:nvPr/>
        </p:nvSpPr>
        <p:spPr>
          <a:xfrm>
            <a:off x="1784411" y="6241002"/>
            <a:ext cx="862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Vediamo se c’è qualcuno in negozio … Perché perdere tempo ad inserirla nella cassetta?</a:t>
            </a:r>
          </a:p>
        </p:txBody>
      </p:sp>
    </p:spTree>
    <p:extLst>
      <p:ext uri="{BB962C8B-B14F-4D97-AF65-F5344CB8AC3E}">
        <p14:creationId xmlns:p14="http://schemas.microsoft.com/office/powerpoint/2010/main" val="710621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29EDE6-DB77-D919-05C4-3CB507664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237745"/>
            <a:ext cx="11572875" cy="795527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1536198-3AC2-4E4A-34A0-44C562137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072" y="1293701"/>
            <a:ext cx="1798800" cy="435133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B4C9927-87DD-1FCC-92B0-E18F0900AD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878" y="4081464"/>
            <a:ext cx="4165092" cy="2105494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3DABFFA-0FF9-4B91-9D48-26A3C848E2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303" y="1281115"/>
            <a:ext cx="1513292" cy="4151853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1C520586-B114-FF07-85B6-AFA59D3ACE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310" y="4081075"/>
            <a:ext cx="2851386" cy="2054225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E272F57-85F5-9E0A-BCDC-1D20C84DB960}"/>
              </a:ext>
            </a:extLst>
          </p:cNvPr>
          <p:cNvSpPr txBox="1"/>
          <p:nvPr/>
        </p:nvSpPr>
        <p:spPr>
          <a:xfrm>
            <a:off x="1482570" y="6214369"/>
            <a:ext cx="9321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Ma la cassetta si trova a destra o a sinistra? A sinistra, a sinistra</a:t>
            </a:r>
          </a:p>
        </p:txBody>
      </p:sp>
    </p:spTree>
    <p:extLst>
      <p:ext uri="{BB962C8B-B14F-4D97-AF65-F5344CB8AC3E}">
        <p14:creationId xmlns:p14="http://schemas.microsoft.com/office/powerpoint/2010/main" val="6969008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69B3AD-28FF-7F86-1EC7-48E68E76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75" y="201169"/>
            <a:ext cx="11582400" cy="795527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DBA6897-8F3D-DD45-F805-51104A5708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39664" y="1885372"/>
            <a:ext cx="4956047" cy="371703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111C2FB-9C4D-A405-C2EE-7CB117C5E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690" y="1256988"/>
            <a:ext cx="3717035" cy="495604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FCAB41-7B82-319F-D204-A968E780315E}"/>
              </a:ext>
            </a:extLst>
          </p:cNvPr>
          <p:cNvSpPr txBox="1"/>
          <p:nvPr/>
        </p:nvSpPr>
        <p:spPr>
          <a:xfrm>
            <a:off x="1748901" y="6258757"/>
            <a:ext cx="8646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Se alza lo sguardo vede che la feritoia è la cassetta della posta. Qui bisogna abbassarlo</a:t>
            </a:r>
          </a:p>
        </p:txBody>
      </p:sp>
    </p:spTree>
    <p:extLst>
      <p:ext uri="{BB962C8B-B14F-4D97-AF65-F5344CB8AC3E}">
        <p14:creationId xmlns:p14="http://schemas.microsoft.com/office/powerpoint/2010/main" val="24646866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DF31FF-5F60-758F-366D-A3BA0843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375" y="164593"/>
            <a:ext cx="11553825" cy="804671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17" name="Segnaposto contenuto 16">
            <a:extLst>
              <a:ext uri="{FF2B5EF4-FFF2-40B4-BE49-F238E27FC236}">
                <a16:creationId xmlns:a16="http://schemas.microsoft.com/office/drawing/2014/main" id="{82991B60-6D3A-2657-A131-893A9C9ABC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72" y="1258572"/>
            <a:ext cx="5460281" cy="4760489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03FBF6B8-252A-9F22-E0C9-4822EA3CA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491066" y="1263190"/>
            <a:ext cx="6364834" cy="477362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7A27BC3-59D4-490A-F4A3-A1D9A8AC0739}"/>
              </a:ext>
            </a:extLst>
          </p:cNvPr>
          <p:cNvSpPr txBox="1"/>
          <p:nvPr/>
        </p:nvSpPr>
        <p:spPr>
          <a:xfrm>
            <a:off x="363984" y="6072327"/>
            <a:ext cx="11505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Un classico: non abita più qui. Come faccio a trovare la cassetta del signor Singh in questo guazzabuglio?</a:t>
            </a:r>
          </a:p>
        </p:txBody>
      </p:sp>
    </p:spTree>
    <p:extLst>
      <p:ext uri="{BB962C8B-B14F-4D97-AF65-F5344CB8AC3E}">
        <p14:creationId xmlns:p14="http://schemas.microsoft.com/office/powerpoint/2010/main" val="28848275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AF2A55-BF5B-1859-9253-2C2B90985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750" y="173737"/>
            <a:ext cx="11582400" cy="804671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38C0A11E-3A1C-D6F9-6CF0-0C79F5A0F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00" y="1382081"/>
            <a:ext cx="3395472" cy="480574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53E18AA-588F-C770-9B5C-BC086CC10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998" y="1356258"/>
            <a:ext cx="3634759" cy="4820873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38BB9FC-F8DB-B5E8-988D-2DECEA8910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881" y="1348158"/>
            <a:ext cx="3951152" cy="483195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1891C3A-80FF-BBAD-1322-13FA9ABDBFD8}"/>
              </a:ext>
            </a:extLst>
          </p:cNvPr>
          <p:cNvSpPr txBox="1"/>
          <p:nvPr/>
        </p:nvSpPr>
        <p:spPr>
          <a:xfrm>
            <a:off x="550416" y="6249880"/>
            <a:ext cx="111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Cassetta completamente sigillata, senza nominativo ma con indicazione che c’è il campanello, nominativi sbiaditi</a:t>
            </a:r>
          </a:p>
        </p:txBody>
      </p:sp>
    </p:spTree>
    <p:extLst>
      <p:ext uri="{BB962C8B-B14F-4D97-AF65-F5344CB8AC3E}">
        <p14:creationId xmlns:p14="http://schemas.microsoft.com/office/powerpoint/2010/main" val="184239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9FBC6-CE04-F310-E3C1-37036C9EE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E09F70-E41B-46B1-20C1-53194EE6F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12725"/>
            <a:ext cx="11506200" cy="930275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4708E620-CD92-6259-C72F-C301C3C3E2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464" y="1386723"/>
            <a:ext cx="3550920" cy="478590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F0FC931-699B-5B07-A7D7-D8D9CB31C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787" y="1396246"/>
            <a:ext cx="6491777" cy="4785909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2795FECB-6339-063D-1D2E-01E225AABA6F}"/>
              </a:ext>
            </a:extLst>
          </p:cNvPr>
          <p:cNvSpPr txBox="1"/>
          <p:nvPr/>
        </p:nvSpPr>
        <p:spPr>
          <a:xfrm>
            <a:off x="905522" y="6223247"/>
            <a:ext cx="10315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Qualche rimprovero. Il giornale consegnatelo in negozio; per le raccomandate perché non suonate?</a:t>
            </a:r>
          </a:p>
        </p:txBody>
      </p:sp>
    </p:spTree>
    <p:extLst>
      <p:ext uri="{BB962C8B-B14F-4D97-AF65-F5344CB8AC3E}">
        <p14:creationId xmlns:p14="http://schemas.microsoft.com/office/powerpoint/2010/main" val="39495450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541441-270E-D98A-DF39-F4E5D582A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9" y="180975"/>
            <a:ext cx="11572875" cy="923925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4DE22152-A19E-E1E3-2C98-EF17DE28B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69743" y="1453029"/>
            <a:ext cx="6209499" cy="4657124"/>
          </a:xfrm>
          <a:prstGeom prst="rect">
            <a:avLst/>
          </a:prstGeom>
        </p:spPr>
      </p:pic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20251380-D6EA-75DD-6822-16414C72807E}"/>
              </a:ext>
            </a:extLst>
          </p:cNvPr>
          <p:cNvSpPr/>
          <p:nvPr/>
        </p:nvSpPr>
        <p:spPr>
          <a:xfrm>
            <a:off x="1143000" y="2834640"/>
            <a:ext cx="1344168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29E6887-8193-6213-D737-60FEEC0BD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853" y="1443505"/>
            <a:ext cx="3492205" cy="465712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4A39934E-CEFC-1F9D-E449-BF6A5F9DB54E}"/>
              </a:ext>
            </a:extLst>
          </p:cNvPr>
          <p:cNvSpPr txBox="1"/>
          <p:nvPr/>
        </p:nvSpPr>
        <p:spPr>
          <a:xfrm>
            <a:off x="1162974" y="6178858"/>
            <a:ext cx="9907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Il rimprovero diventa una reprimenda</a:t>
            </a:r>
          </a:p>
        </p:txBody>
      </p:sp>
    </p:spTree>
    <p:extLst>
      <p:ext uri="{BB962C8B-B14F-4D97-AF65-F5344CB8AC3E}">
        <p14:creationId xmlns:p14="http://schemas.microsoft.com/office/powerpoint/2010/main" val="3512818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1204E-6EAD-CE16-5969-B63A62396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25BA78-2854-B686-C2DD-9AE64FE43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37745"/>
            <a:ext cx="11582400" cy="832103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92BA15C-1BD5-F091-2F15-0B88C1CF81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969" y="1298079"/>
            <a:ext cx="3563324" cy="475029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F28873B-B860-5AE7-DE6F-27E867793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9993" y="1271448"/>
            <a:ext cx="3589181" cy="4785574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7B1F8F9-5FBF-006D-A79D-C3C8001A09F3}"/>
              </a:ext>
            </a:extLst>
          </p:cNvPr>
          <p:cNvSpPr txBox="1"/>
          <p:nvPr/>
        </p:nvSpPr>
        <p:spPr>
          <a:xfrm>
            <a:off x="1597981" y="6116715"/>
            <a:ext cx="9037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Una lezione di toponomastica cittadina</a:t>
            </a:r>
          </a:p>
        </p:txBody>
      </p:sp>
    </p:spTree>
    <p:extLst>
      <p:ext uri="{BB962C8B-B14F-4D97-AF65-F5344CB8AC3E}">
        <p14:creationId xmlns:p14="http://schemas.microsoft.com/office/powerpoint/2010/main" val="985425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086E9DA-5E4D-7991-EEDC-5AFEE220862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2424" y="146305"/>
            <a:ext cx="11506201" cy="768096"/>
          </a:xfrm>
        </p:spPr>
        <p:txBody>
          <a:bodyPr/>
          <a:lstStyle/>
          <a:p>
            <a:pPr algn="ctr"/>
            <a:r>
              <a:rPr lang="it-IT" dirty="0">
                <a:latin typeface="Aptos" panose="020B0004020202020204" pitchFamily="34" charset="0"/>
              </a:rPr>
              <a:t>DURA LA VITA DI CORRIERI E POSTINI!</a:t>
            </a:r>
            <a:endParaRPr lang="it-IT" dirty="0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DF830CFF-C574-28A0-A6F3-133F1555584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587" y="1467236"/>
            <a:ext cx="5912426" cy="428281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A5CCC6E-4447-1F89-AC5E-DF6306FA8C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013" y="1476761"/>
            <a:ext cx="3774174" cy="4282816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96E234-3C16-C64D-B326-A774C2AB0964}"/>
              </a:ext>
            </a:extLst>
          </p:cNvPr>
          <p:cNvSpPr txBox="1"/>
          <p:nvPr/>
        </p:nvSpPr>
        <p:spPr>
          <a:xfrm>
            <a:off x="1322773" y="5859262"/>
            <a:ext cx="9658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Riprendiamo il giro e la gita, altre consegne ci attendono</a:t>
            </a:r>
          </a:p>
        </p:txBody>
      </p:sp>
    </p:spTree>
    <p:extLst>
      <p:ext uri="{BB962C8B-B14F-4D97-AF65-F5344CB8AC3E}">
        <p14:creationId xmlns:p14="http://schemas.microsoft.com/office/powerpoint/2010/main" val="42525161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44A0B-6F9C-BFF1-4440-E63875CEB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3CC6ED-761F-E6E8-9414-DF85DD65D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767328"/>
            <a:ext cx="10515600" cy="822960"/>
          </a:xfrm>
        </p:spPr>
        <p:txBody>
          <a:bodyPr>
            <a:normAutofit/>
          </a:bodyPr>
          <a:lstStyle/>
          <a:p>
            <a:pPr algn="ctr"/>
            <a:r>
              <a:rPr lang="it-IT" sz="4800" dirty="0">
                <a:latin typeface="Aptos" panose="020B0004020202020204" pitchFamily="34" charset="0"/>
              </a:rPr>
              <a:t>GRAZIE PER L’ATTENZIONE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66604CB-06D5-184D-70DD-F7AE12E32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>
            <a:off x="831850" y="7159752"/>
            <a:ext cx="10369550" cy="45719"/>
          </a:xfrm>
        </p:spPr>
        <p:txBody>
          <a:bodyPr>
            <a:normAutofit fontScale="25000" lnSpcReduction="20000"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786384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394</Words>
  <Application>Microsoft Office PowerPoint</Application>
  <PresentationFormat>Widescreen</PresentationFormat>
  <Paragraphs>37</Paragraphs>
  <Slides>19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Tema di Office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DURA LA VITA DI CORRIERI E POSTINI!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46</cp:revision>
  <dcterms:created xsi:type="dcterms:W3CDTF">2026-08-04T07:43:32Z</dcterms:created>
  <dcterms:modified xsi:type="dcterms:W3CDTF">2026-09-22T07:21:32Z</dcterms:modified>
</cp:coreProperties>
</file>