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x="18288000" cy="10287000"/>
  <p:notesSz cx="6858000" cy="9144000"/>
  <p:embeddedFontLst>
    <p:embeddedFont>
      <p:font typeface="True Typewriter PolygloTT" charset="1" panose="02060704040205020404"/>
      <p:regular r:id="rId18"/>
    </p:embeddedFont>
    <p:embeddedFont>
      <p:font typeface="Computer Says No" charset="1" panose="00000400000000000000"/>
      <p:regular r:id="rId19"/>
    </p:embeddedFont>
    <p:embeddedFont>
      <p:font typeface="Open Sans" charset="1" panose="020B0606030504020204"/>
      <p:regular r:id="rId20"/>
    </p:embeddedFont>
    <p:embeddedFont>
      <p:font typeface="Open Sans Bold Italics" charset="1" panose="020B0806030504020204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jpe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jpeg" Type="http://schemas.openxmlformats.org/officeDocument/2006/relationships/image"/><Relationship Id="rId3" Target="../media/image13.jpeg" Type="http://schemas.openxmlformats.org/officeDocument/2006/relationships/image"/><Relationship Id="rId4" Target="../media/image14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jpeg" Type="http://schemas.openxmlformats.org/officeDocument/2006/relationships/image"/><Relationship Id="rId3" Target="../media/image16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jpeg" Type="http://schemas.openxmlformats.org/officeDocument/2006/relationships/image"/><Relationship Id="rId3" Target="../media/image18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jpeg" Type="http://schemas.openxmlformats.org/officeDocument/2006/relationships/image"/><Relationship Id="rId3" Target="../media/image21.jpe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2.jpeg" Type="http://schemas.openxmlformats.org/officeDocument/2006/relationships/image"/><Relationship Id="rId3" Target="../media/image23.jpeg" Type="http://schemas.openxmlformats.org/officeDocument/2006/relationships/image"/><Relationship Id="rId4" Target="../media/image24.jpe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5.jpe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6.jpeg" Type="http://schemas.openxmlformats.org/officeDocument/2006/relationships/image"/><Relationship Id="rId3" Target="../media/image27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4000500" y="-4000500"/>
            <a:ext cx="10287000" cy="18288000"/>
          </a:xfrm>
          <a:custGeom>
            <a:avLst/>
            <a:gdLst/>
            <a:ahLst/>
            <a:cxnLst/>
            <a:rect r="r" b="b" t="t" l="l"/>
            <a:pathLst>
              <a:path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20264" t="-5201" r="-13115" b="-3993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430002" y="-456366"/>
            <a:ext cx="1227330" cy="1196647"/>
            <a:chOff x="0" y="0"/>
            <a:chExt cx="508000" cy="4953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508000" cy="495300"/>
            </a:xfrm>
            <a:custGeom>
              <a:avLst/>
              <a:gdLst/>
              <a:ahLst/>
              <a:cxnLst/>
              <a:rect r="r" b="b" t="t" l="l"/>
              <a:pathLst>
                <a:path h="495300" w="508000">
                  <a:moveTo>
                    <a:pt x="230188" y="0"/>
                  </a:moveTo>
                  <a:lnTo>
                    <a:pt x="508000" y="0"/>
                  </a:lnTo>
                  <a:lnTo>
                    <a:pt x="277812" y="495300"/>
                  </a:lnTo>
                  <a:lnTo>
                    <a:pt x="0" y="495300"/>
                  </a:lnTo>
                  <a:lnTo>
                    <a:pt x="230188" y="0"/>
                  </a:lnTo>
                  <a:close/>
                </a:path>
              </a:pathLst>
            </a:custGeom>
            <a:solidFill>
              <a:srgbClr val="B43924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254000" y="-38100"/>
              <a:ext cx="0" cy="5334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634835" y="-456366"/>
            <a:ext cx="1227330" cy="1196647"/>
            <a:chOff x="0" y="0"/>
            <a:chExt cx="508000" cy="4953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508000" cy="495300"/>
            </a:xfrm>
            <a:custGeom>
              <a:avLst/>
              <a:gdLst/>
              <a:ahLst/>
              <a:cxnLst/>
              <a:rect r="r" b="b" t="t" l="l"/>
              <a:pathLst>
                <a:path h="495300" w="508000">
                  <a:moveTo>
                    <a:pt x="230188" y="0"/>
                  </a:moveTo>
                  <a:lnTo>
                    <a:pt x="508000" y="0"/>
                  </a:lnTo>
                  <a:lnTo>
                    <a:pt x="277812" y="495300"/>
                  </a:lnTo>
                  <a:lnTo>
                    <a:pt x="0" y="495300"/>
                  </a:lnTo>
                  <a:lnTo>
                    <a:pt x="230188" y="0"/>
                  </a:lnTo>
                  <a:close/>
                </a:path>
              </a:pathLst>
            </a:custGeom>
            <a:solidFill>
              <a:srgbClr val="43314C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254000" y="-38100"/>
              <a:ext cx="0" cy="5334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699673" y="-456366"/>
            <a:ext cx="1227330" cy="1196647"/>
            <a:chOff x="0" y="0"/>
            <a:chExt cx="508000" cy="4953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508000" cy="495300"/>
            </a:xfrm>
            <a:custGeom>
              <a:avLst/>
              <a:gdLst/>
              <a:ahLst/>
              <a:cxnLst/>
              <a:rect r="r" b="b" t="t" l="l"/>
              <a:pathLst>
                <a:path h="495300" w="508000">
                  <a:moveTo>
                    <a:pt x="230188" y="0"/>
                  </a:moveTo>
                  <a:lnTo>
                    <a:pt x="508000" y="0"/>
                  </a:lnTo>
                  <a:lnTo>
                    <a:pt x="277812" y="495300"/>
                  </a:lnTo>
                  <a:lnTo>
                    <a:pt x="0" y="495300"/>
                  </a:lnTo>
                  <a:lnTo>
                    <a:pt x="230188" y="0"/>
                  </a:lnTo>
                  <a:close/>
                </a:path>
              </a:pathLst>
            </a:custGeom>
            <a:solidFill>
              <a:srgbClr val="B43924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254000" y="-38100"/>
              <a:ext cx="0" cy="5334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2764510" y="-456366"/>
            <a:ext cx="1227330" cy="1196647"/>
            <a:chOff x="0" y="0"/>
            <a:chExt cx="508000" cy="4953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508000" cy="495300"/>
            </a:xfrm>
            <a:custGeom>
              <a:avLst/>
              <a:gdLst/>
              <a:ahLst/>
              <a:cxnLst/>
              <a:rect r="r" b="b" t="t" l="l"/>
              <a:pathLst>
                <a:path h="495300" w="508000">
                  <a:moveTo>
                    <a:pt x="230188" y="0"/>
                  </a:moveTo>
                  <a:lnTo>
                    <a:pt x="508000" y="0"/>
                  </a:lnTo>
                  <a:lnTo>
                    <a:pt x="277812" y="495300"/>
                  </a:lnTo>
                  <a:lnTo>
                    <a:pt x="0" y="495300"/>
                  </a:lnTo>
                  <a:lnTo>
                    <a:pt x="230188" y="0"/>
                  </a:lnTo>
                  <a:close/>
                </a:path>
              </a:pathLst>
            </a:custGeom>
            <a:solidFill>
              <a:srgbClr val="43314C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254000" y="-38100"/>
              <a:ext cx="0" cy="5334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3829348" y="-456366"/>
            <a:ext cx="1227330" cy="1196647"/>
            <a:chOff x="0" y="0"/>
            <a:chExt cx="508000" cy="4953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508000" cy="495300"/>
            </a:xfrm>
            <a:custGeom>
              <a:avLst/>
              <a:gdLst/>
              <a:ahLst/>
              <a:cxnLst/>
              <a:rect r="r" b="b" t="t" l="l"/>
              <a:pathLst>
                <a:path h="495300" w="508000">
                  <a:moveTo>
                    <a:pt x="230188" y="0"/>
                  </a:moveTo>
                  <a:lnTo>
                    <a:pt x="508000" y="0"/>
                  </a:lnTo>
                  <a:lnTo>
                    <a:pt x="277812" y="495300"/>
                  </a:lnTo>
                  <a:lnTo>
                    <a:pt x="0" y="495300"/>
                  </a:lnTo>
                  <a:lnTo>
                    <a:pt x="230188" y="0"/>
                  </a:lnTo>
                  <a:close/>
                </a:path>
              </a:pathLst>
            </a:custGeom>
            <a:solidFill>
              <a:srgbClr val="B43924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254000" y="-38100"/>
              <a:ext cx="0" cy="5334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4894186" y="-456366"/>
            <a:ext cx="1227330" cy="1196647"/>
            <a:chOff x="0" y="0"/>
            <a:chExt cx="508000" cy="4953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508000" cy="495300"/>
            </a:xfrm>
            <a:custGeom>
              <a:avLst/>
              <a:gdLst/>
              <a:ahLst/>
              <a:cxnLst/>
              <a:rect r="r" b="b" t="t" l="l"/>
              <a:pathLst>
                <a:path h="495300" w="508000">
                  <a:moveTo>
                    <a:pt x="230188" y="0"/>
                  </a:moveTo>
                  <a:lnTo>
                    <a:pt x="508000" y="0"/>
                  </a:lnTo>
                  <a:lnTo>
                    <a:pt x="277812" y="495300"/>
                  </a:lnTo>
                  <a:lnTo>
                    <a:pt x="0" y="495300"/>
                  </a:lnTo>
                  <a:lnTo>
                    <a:pt x="230188" y="0"/>
                  </a:lnTo>
                  <a:close/>
                </a:path>
              </a:pathLst>
            </a:custGeom>
            <a:solidFill>
              <a:srgbClr val="43314C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254000" y="-38100"/>
              <a:ext cx="0" cy="5334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5959023" y="-456366"/>
            <a:ext cx="1227330" cy="1196647"/>
            <a:chOff x="0" y="0"/>
            <a:chExt cx="508000" cy="4953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508000" cy="495300"/>
            </a:xfrm>
            <a:custGeom>
              <a:avLst/>
              <a:gdLst/>
              <a:ahLst/>
              <a:cxnLst/>
              <a:rect r="r" b="b" t="t" l="l"/>
              <a:pathLst>
                <a:path h="495300" w="508000">
                  <a:moveTo>
                    <a:pt x="230188" y="0"/>
                  </a:moveTo>
                  <a:lnTo>
                    <a:pt x="508000" y="0"/>
                  </a:lnTo>
                  <a:lnTo>
                    <a:pt x="277812" y="495300"/>
                  </a:lnTo>
                  <a:lnTo>
                    <a:pt x="0" y="495300"/>
                  </a:lnTo>
                  <a:lnTo>
                    <a:pt x="230188" y="0"/>
                  </a:lnTo>
                  <a:close/>
                </a:path>
              </a:pathLst>
            </a:custGeom>
            <a:solidFill>
              <a:srgbClr val="B43924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254000" y="-38100"/>
              <a:ext cx="0" cy="5334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7023861" y="-456366"/>
            <a:ext cx="1227330" cy="1196647"/>
            <a:chOff x="0" y="0"/>
            <a:chExt cx="508000" cy="49530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508000" cy="495300"/>
            </a:xfrm>
            <a:custGeom>
              <a:avLst/>
              <a:gdLst/>
              <a:ahLst/>
              <a:cxnLst/>
              <a:rect r="r" b="b" t="t" l="l"/>
              <a:pathLst>
                <a:path h="495300" w="508000">
                  <a:moveTo>
                    <a:pt x="230188" y="0"/>
                  </a:moveTo>
                  <a:lnTo>
                    <a:pt x="508000" y="0"/>
                  </a:lnTo>
                  <a:lnTo>
                    <a:pt x="277812" y="495300"/>
                  </a:lnTo>
                  <a:lnTo>
                    <a:pt x="0" y="495300"/>
                  </a:lnTo>
                  <a:lnTo>
                    <a:pt x="230188" y="0"/>
                  </a:lnTo>
                  <a:close/>
                </a:path>
              </a:pathLst>
            </a:custGeom>
            <a:solidFill>
              <a:srgbClr val="43314C"/>
            </a:solidFill>
          </p:spPr>
        </p:sp>
        <p:sp>
          <p:nvSpPr>
            <p:cNvPr name="TextBox 26" id="26"/>
            <p:cNvSpPr txBox="true"/>
            <p:nvPr/>
          </p:nvSpPr>
          <p:spPr>
            <a:xfrm>
              <a:off x="254000" y="-38100"/>
              <a:ext cx="0" cy="5334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8088698" y="-456366"/>
            <a:ext cx="1227330" cy="1196647"/>
            <a:chOff x="0" y="0"/>
            <a:chExt cx="508000" cy="495300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508000" cy="495300"/>
            </a:xfrm>
            <a:custGeom>
              <a:avLst/>
              <a:gdLst/>
              <a:ahLst/>
              <a:cxnLst/>
              <a:rect r="r" b="b" t="t" l="l"/>
              <a:pathLst>
                <a:path h="495300" w="508000">
                  <a:moveTo>
                    <a:pt x="230188" y="0"/>
                  </a:moveTo>
                  <a:lnTo>
                    <a:pt x="508000" y="0"/>
                  </a:lnTo>
                  <a:lnTo>
                    <a:pt x="277812" y="495300"/>
                  </a:lnTo>
                  <a:lnTo>
                    <a:pt x="0" y="495300"/>
                  </a:lnTo>
                  <a:lnTo>
                    <a:pt x="230188" y="0"/>
                  </a:lnTo>
                  <a:close/>
                </a:path>
              </a:pathLst>
            </a:custGeom>
            <a:solidFill>
              <a:srgbClr val="B43924"/>
            </a:solidFill>
          </p:spPr>
        </p:sp>
        <p:sp>
          <p:nvSpPr>
            <p:cNvPr name="TextBox 29" id="29"/>
            <p:cNvSpPr txBox="true"/>
            <p:nvPr/>
          </p:nvSpPr>
          <p:spPr>
            <a:xfrm>
              <a:off x="254000" y="-38100"/>
              <a:ext cx="0" cy="5334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0" id="30"/>
          <p:cNvGrpSpPr/>
          <p:nvPr/>
        </p:nvGrpSpPr>
        <p:grpSpPr>
          <a:xfrm rot="0">
            <a:off x="9153536" y="-456366"/>
            <a:ext cx="1227330" cy="1196647"/>
            <a:chOff x="0" y="0"/>
            <a:chExt cx="508000" cy="495300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508000" cy="495300"/>
            </a:xfrm>
            <a:custGeom>
              <a:avLst/>
              <a:gdLst/>
              <a:ahLst/>
              <a:cxnLst/>
              <a:rect r="r" b="b" t="t" l="l"/>
              <a:pathLst>
                <a:path h="495300" w="508000">
                  <a:moveTo>
                    <a:pt x="230188" y="0"/>
                  </a:moveTo>
                  <a:lnTo>
                    <a:pt x="508000" y="0"/>
                  </a:lnTo>
                  <a:lnTo>
                    <a:pt x="277812" y="495300"/>
                  </a:lnTo>
                  <a:lnTo>
                    <a:pt x="0" y="495300"/>
                  </a:lnTo>
                  <a:lnTo>
                    <a:pt x="230188" y="0"/>
                  </a:lnTo>
                  <a:close/>
                </a:path>
              </a:pathLst>
            </a:custGeom>
            <a:solidFill>
              <a:srgbClr val="43314C"/>
            </a:solidFill>
          </p:spPr>
        </p:sp>
        <p:sp>
          <p:nvSpPr>
            <p:cNvPr name="TextBox 32" id="32"/>
            <p:cNvSpPr txBox="true"/>
            <p:nvPr/>
          </p:nvSpPr>
          <p:spPr>
            <a:xfrm>
              <a:off x="254000" y="-38100"/>
              <a:ext cx="0" cy="5334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3" id="33"/>
          <p:cNvGrpSpPr/>
          <p:nvPr/>
        </p:nvGrpSpPr>
        <p:grpSpPr>
          <a:xfrm rot="0">
            <a:off x="10218373" y="-456366"/>
            <a:ext cx="1227330" cy="1196647"/>
            <a:chOff x="0" y="0"/>
            <a:chExt cx="508000" cy="495300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508000" cy="495300"/>
            </a:xfrm>
            <a:custGeom>
              <a:avLst/>
              <a:gdLst/>
              <a:ahLst/>
              <a:cxnLst/>
              <a:rect r="r" b="b" t="t" l="l"/>
              <a:pathLst>
                <a:path h="495300" w="508000">
                  <a:moveTo>
                    <a:pt x="230188" y="0"/>
                  </a:moveTo>
                  <a:lnTo>
                    <a:pt x="508000" y="0"/>
                  </a:lnTo>
                  <a:lnTo>
                    <a:pt x="277812" y="495300"/>
                  </a:lnTo>
                  <a:lnTo>
                    <a:pt x="0" y="495300"/>
                  </a:lnTo>
                  <a:lnTo>
                    <a:pt x="230188" y="0"/>
                  </a:lnTo>
                  <a:close/>
                </a:path>
              </a:pathLst>
            </a:custGeom>
            <a:solidFill>
              <a:srgbClr val="B43924"/>
            </a:solidFill>
          </p:spPr>
        </p:sp>
        <p:sp>
          <p:nvSpPr>
            <p:cNvPr name="TextBox 35" id="35"/>
            <p:cNvSpPr txBox="true"/>
            <p:nvPr/>
          </p:nvSpPr>
          <p:spPr>
            <a:xfrm>
              <a:off x="254000" y="-38100"/>
              <a:ext cx="0" cy="5334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6" id="36"/>
          <p:cNvGrpSpPr/>
          <p:nvPr/>
        </p:nvGrpSpPr>
        <p:grpSpPr>
          <a:xfrm rot="0">
            <a:off x="11283211" y="-456366"/>
            <a:ext cx="1227330" cy="1196647"/>
            <a:chOff x="0" y="0"/>
            <a:chExt cx="508000" cy="495300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508000" cy="495300"/>
            </a:xfrm>
            <a:custGeom>
              <a:avLst/>
              <a:gdLst/>
              <a:ahLst/>
              <a:cxnLst/>
              <a:rect r="r" b="b" t="t" l="l"/>
              <a:pathLst>
                <a:path h="495300" w="508000">
                  <a:moveTo>
                    <a:pt x="230188" y="0"/>
                  </a:moveTo>
                  <a:lnTo>
                    <a:pt x="508000" y="0"/>
                  </a:lnTo>
                  <a:lnTo>
                    <a:pt x="277812" y="495300"/>
                  </a:lnTo>
                  <a:lnTo>
                    <a:pt x="0" y="495300"/>
                  </a:lnTo>
                  <a:lnTo>
                    <a:pt x="230188" y="0"/>
                  </a:lnTo>
                  <a:close/>
                </a:path>
              </a:pathLst>
            </a:custGeom>
            <a:solidFill>
              <a:srgbClr val="43314C"/>
            </a:solidFill>
          </p:spPr>
        </p:sp>
        <p:sp>
          <p:nvSpPr>
            <p:cNvPr name="TextBox 38" id="38"/>
            <p:cNvSpPr txBox="true"/>
            <p:nvPr/>
          </p:nvSpPr>
          <p:spPr>
            <a:xfrm>
              <a:off x="254000" y="-38100"/>
              <a:ext cx="0" cy="5334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9" id="39"/>
          <p:cNvGrpSpPr/>
          <p:nvPr/>
        </p:nvGrpSpPr>
        <p:grpSpPr>
          <a:xfrm rot="0">
            <a:off x="12348049" y="-456366"/>
            <a:ext cx="1227330" cy="1196647"/>
            <a:chOff x="0" y="0"/>
            <a:chExt cx="508000" cy="495300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0" y="0"/>
              <a:ext cx="508000" cy="495300"/>
            </a:xfrm>
            <a:custGeom>
              <a:avLst/>
              <a:gdLst/>
              <a:ahLst/>
              <a:cxnLst/>
              <a:rect r="r" b="b" t="t" l="l"/>
              <a:pathLst>
                <a:path h="495300" w="508000">
                  <a:moveTo>
                    <a:pt x="230188" y="0"/>
                  </a:moveTo>
                  <a:lnTo>
                    <a:pt x="508000" y="0"/>
                  </a:lnTo>
                  <a:lnTo>
                    <a:pt x="277812" y="495300"/>
                  </a:lnTo>
                  <a:lnTo>
                    <a:pt x="0" y="495300"/>
                  </a:lnTo>
                  <a:lnTo>
                    <a:pt x="230188" y="0"/>
                  </a:lnTo>
                  <a:close/>
                </a:path>
              </a:pathLst>
            </a:custGeom>
            <a:solidFill>
              <a:srgbClr val="B43924"/>
            </a:solidFill>
          </p:spPr>
        </p:sp>
        <p:sp>
          <p:nvSpPr>
            <p:cNvPr name="TextBox 41" id="41"/>
            <p:cNvSpPr txBox="true"/>
            <p:nvPr/>
          </p:nvSpPr>
          <p:spPr>
            <a:xfrm>
              <a:off x="254000" y="-38100"/>
              <a:ext cx="0" cy="5334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42" id="42"/>
          <p:cNvGrpSpPr/>
          <p:nvPr/>
        </p:nvGrpSpPr>
        <p:grpSpPr>
          <a:xfrm rot="0">
            <a:off x="13412886" y="-456366"/>
            <a:ext cx="1227330" cy="1196647"/>
            <a:chOff x="0" y="0"/>
            <a:chExt cx="508000" cy="495300"/>
          </a:xfrm>
        </p:grpSpPr>
        <p:sp>
          <p:nvSpPr>
            <p:cNvPr name="Freeform 43" id="43"/>
            <p:cNvSpPr/>
            <p:nvPr/>
          </p:nvSpPr>
          <p:spPr>
            <a:xfrm flipH="false" flipV="false" rot="0">
              <a:off x="0" y="0"/>
              <a:ext cx="508000" cy="495300"/>
            </a:xfrm>
            <a:custGeom>
              <a:avLst/>
              <a:gdLst/>
              <a:ahLst/>
              <a:cxnLst/>
              <a:rect r="r" b="b" t="t" l="l"/>
              <a:pathLst>
                <a:path h="495300" w="508000">
                  <a:moveTo>
                    <a:pt x="230188" y="0"/>
                  </a:moveTo>
                  <a:lnTo>
                    <a:pt x="508000" y="0"/>
                  </a:lnTo>
                  <a:lnTo>
                    <a:pt x="277812" y="495300"/>
                  </a:lnTo>
                  <a:lnTo>
                    <a:pt x="0" y="495300"/>
                  </a:lnTo>
                  <a:lnTo>
                    <a:pt x="230188" y="0"/>
                  </a:lnTo>
                  <a:close/>
                </a:path>
              </a:pathLst>
            </a:custGeom>
            <a:solidFill>
              <a:srgbClr val="43314C"/>
            </a:solidFill>
          </p:spPr>
        </p:sp>
        <p:sp>
          <p:nvSpPr>
            <p:cNvPr name="TextBox 44" id="44"/>
            <p:cNvSpPr txBox="true"/>
            <p:nvPr/>
          </p:nvSpPr>
          <p:spPr>
            <a:xfrm>
              <a:off x="254000" y="-38100"/>
              <a:ext cx="0" cy="5334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45" id="45"/>
          <p:cNvGrpSpPr/>
          <p:nvPr/>
        </p:nvGrpSpPr>
        <p:grpSpPr>
          <a:xfrm rot="0">
            <a:off x="14477724" y="-456366"/>
            <a:ext cx="1227330" cy="1196647"/>
            <a:chOff x="0" y="0"/>
            <a:chExt cx="508000" cy="495300"/>
          </a:xfrm>
        </p:grpSpPr>
        <p:sp>
          <p:nvSpPr>
            <p:cNvPr name="Freeform 46" id="46"/>
            <p:cNvSpPr/>
            <p:nvPr/>
          </p:nvSpPr>
          <p:spPr>
            <a:xfrm flipH="false" flipV="false" rot="0">
              <a:off x="0" y="0"/>
              <a:ext cx="508000" cy="495300"/>
            </a:xfrm>
            <a:custGeom>
              <a:avLst/>
              <a:gdLst/>
              <a:ahLst/>
              <a:cxnLst/>
              <a:rect r="r" b="b" t="t" l="l"/>
              <a:pathLst>
                <a:path h="495300" w="508000">
                  <a:moveTo>
                    <a:pt x="230188" y="0"/>
                  </a:moveTo>
                  <a:lnTo>
                    <a:pt x="508000" y="0"/>
                  </a:lnTo>
                  <a:lnTo>
                    <a:pt x="277812" y="495300"/>
                  </a:lnTo>
                  <a:lnTo>
                    <a:pt x="0" y="495300"/>
                  </a:lnTo>
                  <a:lnTo>
                    <a:pt x="230188" y="0"/>
                  </a:lnTo>
                  <a:close/>
                </a:path>
              </a:pathLst>
            </a:custGeom>
            <a:solidFill>
              <a:srgbClr val="B43924"/>
            </a:solidFill>
          </p:spPr>
        </p:sp>
        <p:sp>
          <p:nvSpPr>
            <p:cNvPr name="TextBox 47" id="47"/>
            <p:cNvSpPr txBox="true"/>
            <p:nvPr/>
          </p:nvSpPr>
          <p:spPr>
            <a:xfrm>
              <a:off x="254000" y="-38100"/>
              <a:ext cx="0" cy="5334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48" id="48"/>
          <p:cNvGrpSpPr/>
          <p:nvPr/>
        </p:nvGrpSpPr>
        <p:grpSpPr>
          <a:xfrm rot="0">
            <a:off x="15542561" y="-456366"/>
            <a:ext cx="1227330" cy="1196647"/>
            <a:chOff x="0" y="0"/>
            <a:chExt cx="508000" cy="495300"/>
          </a:xfrm>
        </p:grpSpPr>
        <p:sp>
          <p:nvSpPr>
            <p:cNvPr name="Freeform 49" id="49"/>
            <p:cNvSpPr/>
            <p:nvPr/>
          </p:nvSpPr>
          <p:spPr>
            <a:xfrm flipH="false" flipV="false" rot="0">
              <a:off x="0" y="0"/>
              <a:ext cx="508000" cy="495300"/>
            </a:xfrm>
            <a:custGeom>
              <a:avLst/>
              <a:gdLst/>
              <a:ahLst/>
              <a:cxnLst/>
              <a:rect r="r" b="b" t="t" l="l"/>
              <a:pathLst>
                <a:path h="495300" w="508000">
                  <a:moveTo>
                    <a:pt x="230188" y="0"/>
                  </a:moveTo>
                  <a:lnTo>
                    <a:pt x="508000" y="0"/>
                  </a:lnTo>
                  <a:lnTo>
                    <a:pt x="277812" y="495300"/>
                  </a:lnTo>
                  <a:lnTo>
                    <a:pt x="0" y="495300"/>
                  </a:lnTo>
                  <a:lnTo>
                    <a:pt x="230188" y="0"/>
                  </a:lnTo>
                  <a:close/>
                </a:path>
              </a:pathLst>
            </a:custGeom>
            <a:solidFill>
              <a:srgbClr val="43314C"/>
            </a:solidFill>
          </p:spPr>
        </p:sp>
        <p:sp>
          <p:nvSpPr>
            <p:cNvPr name="TextBox 50" id="50"/>
            <p:cNvSpPr txBox="true"/>
            <p:nvPr/>
          </p:nvSpPr>
          <p:spPr>
            <a:xfrm>
              <a:off x="254000" y="-38100"/>
              <a:ext cx="0" cy="5334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1" id="51"/>
          <p:cNvGrpSpPr/>
          <p:nvPr/>
        </p:nvGrpSpPr>
        <p:grpSpPr>
          <a:xfrm rot="0">
            <a:off x="16607399" y="-456366"/>
            <a:ext cx="1227330" cy="1196647"/>
            <a:chOff x="0" y="0"/>
            <a:chExt cx="508000" cy="495300"/>
          </a:xfrm>
        </p:grpSpPr>
        <p:sp>
          <p:nvSpPr>
            <p:cNvPr name="Freeform 52" id="52"/>
            <p:cNvSpPr/>
            <p:nvPr/>
          </p:nvSpPr>
          <p:spPr>
            <a:xfrm flipH="false" flipV="false" rot="0">
              <a:off x="0" y="0"/>
              <a:ext cx="508000" cy="495300"/>
            </a:xfrm>
            <a:custGeom>
              <a:avLst/>
              <a:gdLst/>
              <a:ahLst/>
              <a:cxnLst/>
              <a:rect r="r" b="b" t="t" l="l"/>
              <a:pathLst>
                <a:path h="495300" w="508000">
                  <a:moveTo>
                    <a:pt x="230188" y="0"/>
                  </a:moveTo>
                  <a:lnTo>
                    <a:pt x="508000" y="0"/>
                  </a:lnTo>
                  <a:lnTo>
                    <a:pt x="277812" y="495300"/>
                  </a:lnTo>
                  <a:lnTo>
                    <a:pt x="0" y="495300"/>
                  </a:lnTo>
                  <a:lnTo>
                    <a:pt x="230188" y="0"/>
                  </a:lnTo>
                  <a:close/>
                </a:path>
              </a:pathLst>
            </a:custGeom>
            <a:solidFill>
              <a:srgbClr val="B43924"/>
            </a:solidFill>
          </p:spPr>
        </p:sp>
        <p:sp>
          <p:nvSpPr>
            <p:cNvPr name="TextBox 53" id="53"/>
            <p:cNvSpPr txBox="true"/>
            <p:nvPr/>
          </p:nvSpPr>
          <p:spPr>
            <a:xfrm>
              <a:off x="254000" y="-38100"/>
              <a:ext cx="0" cy="5334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4" id="54"/>
          <p:cNvGrpSpPr/>
          <p:nvPr/>
        </p:nvGrpSpPr>
        <p:grpSpPr>
          <a:xfrm rot="0">
            <a:off x="17672237" y="-456366"/>
            <a:ext cx="1227330" cy="1196647"/>
            <a:chOff x="0" y="0"/>
            <a:chExt cx="508000" cy="495300"/>
          </a:xfrm>
        </p:grpSpPr>
        <p:sp>
          <p:nvSpPr>
            <p:cNvPr name="Freeform 55" id="55"/>
            <p:cNvSpPr/>
            <p:nvPr/>
          </p:nvSpPr>
          <p:spPr>
            <a:xfrm flipH="false" flipV="false" rot="0">
              <a:off x="0" y="0"/>
              <a:ext cx="508000" cy="495300"/>
            </a:xfrm>
            <a:custGeom>
              <a:avLst/>
              <a:gdLst/>
              <a:ahLst/>
              <a:cxnLst/>
              <a:rect r="r" b="b" t="t" l="l"/>
              <a:pathLst>
                <a:path h="495300" w="508000">
                  <a:moveTo>
                    <a:pt x="230188" y="0"/>
                  </a:moveTo>
                  <a:lnTo>
                    <a:pt x="508000" y="0"/>
                  </a:lnTo>
                  <a:lnTo>
                    <a:pt x="277812" y="495300"/>
                  </a:lnTo>
                  <a:lnTo>
                    <a:pt x="0" y="495300"/>
                  </a:lnTo>
                  <a:lnTo>
                    <a:pt x="230188" y="0"/>
                  </a:lnTo>
                  <a:close/>
                </a:path>
              </a:pathLst>
            </a:custGeom>
            <a:solidFill>
              <a:srgbClr val="43314C"/>
            </a:solidFill>
          </p:spPr>
        </p:sp>
        <p:sp>
          <p:nvSpPr>
            <p:cNvPr name="TextBox 56" id="56"/>
            <p:cNvSpPr txBox="true"/>
            <p:nvPr/>
          </p:nvSpPr>
          <p:spPr>
            <a:xfrm>
              <a:off x="254000" y="-38100"/>
              <a:ext cx="0" cy="5334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7" id="57"/>
          <p:cNvGrpSpPr/>
          <p:nvPr/>
        </p:nvGrpSpPr>
        <p:grpSpPr>
          <a:xfrm rot="0">
            <a:off x="-520785" y="9565371"/>
            <a:ext cx="1227330" cy="1196647"/>
            <a:chOff x="0" y="0"/>
            <a:chExt cx="508000" cy="495300"/>
          </a:xfrm>
        </p:grpSpPr>
        <p:sp>
          <p:nvSpPr>
            <p:cNvPr name="Freeform 58" id="58"/>
            <p:cNvSpPr/>
            <p:nvPr/>
          </p:nvSpPr>
          <p:spPr>
            <a:xfrm flipH="false" flipV="false" rot="0">
              <a:off x="0" y="0"/>
              <a:ext cx="508000" cy="495300"/>
            </a:xfrm>
            <a:custGeom>
              <a:avLst/>
              <a:gdLst/>
              <a:ahLst/>
              <a:cxnLst/>
              <a:rect r="r" b="b" t="t" l="l"/>
              <a:pathLst>
                <a:path h="495300" w="508000">
                  <a:moveTo>
                    <a:pt x="230188" y="0"/>
                  </a:moveTo>
                  <a:lnTo>
                    <a:pt x="508000" y="0"/>
                  </a:lnTo>
                  <a:lnTo>
                    <a:pt x="277812" y="495300"/>
                  </a:lnTo>
                  <a:lnTo>
                    <a:pt x="0" y="495300"/>
                  </a:lnTo>
                  <a:lnTo>
                    <a:pt x="230188" y="0"/>
                  </a:lnTo>
                  <a:close/>
                </a:path>
              </a:pathLst>
            </a:custGeom>
            <a:solidFill>
              <a:srgbClr val="B43924"/>
            </a:solidFill>
          </p:spPr>
        </p:sp>
        <p:sp>
          <p:nvSpPr>
            <p:cNvPr name="TextBox 59" id="59"/>
            <p:cNvSpPr txBox="true"/>
            <p:nvPr/>
          </p:nvSpPr>
          <p:spPr>
            <a:xfrm>
              <a:off x="254000" y="-38100"/>
              <a:ext cx="0" cy="5334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60" id="60"/>
          <p:cNvGrpSpPr/>
          <p:nvPr/>
        </p:nvGrpSpPr>
        <p:grpSpPr>
          <a:xfrm rot="0">
            <a:off x="544053" y="9565371"/>
            <a:ext cx="1227330" cy="1196647"/>
            <a:chOff x="0" y="0"/>
            <a:chExt cx="508000" cy="495300"/>
          </a:xfrm>
        </p:grpSpPr>
        <p:sp>
          <p:nvSpPr>
            <p:cNvPr name="Freeform 61" id="61"/>
            <p:cNvSpPr/>
            <p:nvPr/>
          </p:nvSpPr>
          <p:spPr>
            <a:xfrm flipH="false" flipV="false" rot="0">
              <a:off x="0" y="0"/>
              <a:ext cx="508000" cy="495300"/>
            </a:xfrm>
            <a:custGeom>
              <a:avLst/>
              <a:gdLst/>
              <a:ahLst/>
              <a:cxnLst/>
              <a:rect r="r" b="b" t="t" l="l"/>
              <a:pathLst>
                <a:path h="495300" w="508000">
                  <a:moveTo>
                    <a:pt x="230188" y="0"/>
                  </a:moveTo>
                  <a:lnTo>
                    <a:pt x="508000" y="0"/>
                  </a:lnTo>
                  <a:lnTo>
                    <a:pt x="277812" y="495300"/>
                  </a:lnTo>
                  <a:lnTo>
                    <a:pt x="0" y="495300"/>
                  </a:lnTo>
                  <a:lnTo>
                    <a:pt x="230188" y="0"/>
                  </a:lnTo>
                  <a:close/>
                </a:path>
              </a:pathLst>
            </a:custGeom>
            <a:solidFill>
              <a:srgbClr val="43314C"/>
            </a:solidFill>
          </p:spPr>
        </p:sp>
        <p:sp>
          <p:nvSpPr>
            <p:cNvPr name="TextBox 62" id="62"/>
            <p:cNvSpPr txBox="true"/>
            <p:nvPr/>
          </p:nvSpPr>
          <p:spPr>
            <a:xfrm>
              <a:off x="254000" y="-38100"/>
              <a:ext cx="0" cy="5334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63" id="63"/>
          <p:cNvGrpSpPr/>
          <p:nvPr/>
        </p:nvGrpSpPr>
        <p:grpSpPr>
          <a:xfrm rot="0">
            <a:off x="1608891" y="9565371"/>
            <a:ext cx="1227330" cy="1196647"/>
            <a:chOff x="0" y="0"/>
            <a:chExt cx="508000" cy="495300"/>
          </a:xfrm>
        </p:grpSpPr>
        <p:sp>
          <p:nvSpPr>
            <p:cNvPr name="Freeform 64" id="64"/>
            <p:cNvSpPr/>
            <p:nvPr/>
          </p:nvSpPr>
          <p:spPr>
            <a:xfrm flipH="false" flipV="false" rot="0">
              <a:off x="0" y="0"/>
              <a:ext cx="508000" cy="495300"/>
            </a:xfrm>
            <a:custGeom>
              <a:avLst/>
              <a:gdLst/>
              <a:ahLst/>
              <a:cxnLst/>
              <a:rect r="r" b="b" t="t" l="l"/>
              <a:pathLst>
                <a:path h="495300" w="508000">
                  <a:moveTo>
                    <a:pt x="230188" y="0"/>
                  </a:moveTo>
                  <a:lnTo>
                    <a:pt x="508000" y="0"/>
                  </a:lnTo>
                  <a:lnTo>
                    <a:pt x="277812" y="495300"/>
                  </a:lnTo>
                  <a:lnTo>
                    <a:pt x="0" y="495300"/>
                  </a:lnTo>
                  <a:lnTo>
                    <a:pt x="230188" y="0"/>
                  </a:lnTo>
                  <a:close/>
                </a:path>
              </a:pathLst>
            </a:custGeom>
            <a:solidFill>
              <a:srgbClr val="B43924"/>
            </a:solidFill>
          </p:spPr>
        </p:sp>
        <p:sp>
          <p:nvSpPr>
            <p:cNvPr name="TextBox 65" id="65"/>
            <p:cNvSpPr txBox="true"/>
            <p:nvPr/>
          </p:nvSpPr>
          <p:spPr>
            <a:xfrm>
              <a:off x="254000" y="-38100"/>
              <a:ext cx="0" cy="5334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66" id="66"/>
          <p:cNvGrpSpPr/>
          <p:nvPr/>
        </p:nvGrpSpPr>
        <p:grpSpPr>
          <a:xfrm rot="0">
            <a:off x="2673728" y="9565371"/>
            <a:ext cx="1227330" cy="1196647"/>
            <a:chOff x="0" y="0"/>
            <a:chExt cx="508000" cy="495300"/>
          </a:xfrm>
        </p:grpSpPr>
        <p:sp>
          <p:nvSpPr>
            <p:cNvPr name="Freeform 67" id="67"/>
            <p:cNvSpPr/>
            <p:nvPr/>
          </p:nvSpPr>
          <p:spPr>
            <a:xfrm flipH="false" flipV="false" rot="0">
              <a:off x="0" y="0"/>
              <a:ext cx="508000" cy="495300"/>
            </a:xfrm>
            <a:custGeom>
              <a:avLst/>
              <a:gdLst/>
              <a:ahLst/>
              <a:cxnLst/>
              <a:rect r="r" b="b" t="t" l="l"/>
              <a:pathLst>
                <a:path h="495300" w="508000">
                  <a:moveTo>
                    <a:pt x="230188" y="0"/>
                  </a:moveTo>
                  <a:lnTo>
                    <a:pt x="508000" y="0"/>
                  </a:lnTo>
                  <a:lnTo>
                    <a:pt x="277812" y="495300"/>
                  </a:lnTo>
                  <a:lnTo>
                    <a:pt x="0" y="495300"/>
                  </a:lnTo>
                  <a:lnTo>
                    <a:pt x="230188" y="0"/>
                  </a:lnTo>
                  <a:close/>
                </a:path>
              </a:pathLst>
            </a:custGeom>
            <a:solidFill>
              <a:srgbClr val="43314C"/>
            </a:solidFill>
          </p:spPr>
        </p:sp>
        <p:sp>
          <p:nvSpPr>
            <p:cNvPr name="TextBox 68" id="68"/>
            <p:cNvSpPr txBox="true"/>
            <p:nvPr/>
          </p:nvSpPr>
          <p:spPr>
            <a:xfrm>
              <a:off x="254000" y="-38100"/>
              <a:ext cx="0" cy="5334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69" id="69"/>
          <p:cNvGrpSpPr/>
          <p:nvPr/>
        </p:nvGrpSpPr>
        <p:grpSpPr>
          <a:xfrm rot="0">
            <a:off x="3738566" y="9565371"/>
            <a:ext cx="1227330" cy="1196647"/>
            <a:chOff x="0" y="0"/>
            <a:chExt cx="508000" cy="495300"/>
          </a:xfrm>
        </p:grpSpPr>
        <p:sp>
          <p:nvSpPr>
            <p:cNvPr name="Freeform 70" id="70"/>
            <p:cNvSpPr/>
            <p:nvPr/>
          </p:nvSpPr>
          <p:spPr>
            <a:xfrm flipH="false" flipV="false" rot="0">
              <a:off x="0" y="0"/>
              <a:ext cx="508000" cy="495300"/>
            </a:xfrm>
            <a:custGeom>
              <a:avLst/>
              <a:gdLst/>
              <a:ahLst/>
              <a:cxnLst/>
              <a:rect r="r" b="b" t="t" l="l"/>
              <a:pathLst>
                <a:path h="495300" w="508000">
                  <a:moveTo>
                    <a:pt x="230188" y="0"/>
                  </a:moveTo>
                  <a:lnTo>
                    <a:pt x="508000" y="0"/>
                  </a:lnTo>
                  <a:lnTo>
                    <a:pt x="277812" y="495300"/>
                  </a:lnTo>
                  <a:lnTo>
                    <a:pt x="0" y="495300"/>
                  </a:lnTo>
                  <a:lnTo>
                    <a:pt x="230188" y="0"/>
                  </a:lnTo>
                  <a:close/>
                </a:path>
              </a:pathLst>
            </a:custGeom>
            <a:solidFill>
              <a:srgbClr val="B43924"/>
            </a:solidFill>
          </p:spPr>
        </p:sp>
        <p:sp>
          <p:nvSpPr>
            <p:cNvPr name="TextBox 71" id="71"/>
            <p:cNvSpPr txBox="true"/>
            <p:nvPr/>
          </p:nvSpPr>
          <p:spPr>
            <a:xfrm>
              <a:off x="254000" y="-38100"/>
              <a:ext cx="0" cy="5334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72" id="72"/>
          <p:cNvGrpSpPr/>
          <p:nvPr/>
        </p:nvGrpSpPr>
        <p:grpSpPr>
          <a:xfrm rot="0">
            <a:off x="4803403" y="9565371"/>
            <a:ext cx="1227330" cy="1196647"/>
            <a:chOff x="0" y="0"/>
            <a:chExt cx="508000" cy="495300"/>
          </a:xfrm>
        </p:grpSpPr>
        <p:sp>
          <p:nvSpPr>
            <p:cNvPr name="Freeform 73" id="73"/>
            <p:cNvSpPr/>
            <p:nvPr/>
          </p:nvSpPr>
          <p:spPr>
            <a:xfrm flipH="false" flipV="false" rot="0">
              <a:off x="0" y="0"/>
              <a:ext cx="508000" cy="495300"/>
            </a:xfrm>
            <a:custGeom>
              <a:avLst/>
              <a:gdLst/>
              <a:ahLst/>
              <a:cxnLst/>
              <a:rect r="r" b="b" t="t" l="l"/>
              <a:pathLst>
                <a:path h="495300" w="508000">
                  <a:moveTo>
                    <a:pt x="230188" y="0"/>
                  </a:moveTo>
                  <a:lnTo>
                    <a:pt x="508000" y="0"/>
                  </a:lnTo>
                  <a:lnTo>
                    <a:pt x="277812" y="495300"/>
                  </a:lnTo>
                  <a:lnTo>
                    <a:pt x="0" y="495300"/>
                  </a:lnTo>
                  <a:lnTo>
                    <a:pt x="230188" y="0"/>
                  </a:lnTo>
                  <a:close/>
                </a:path>
              </a:pathLst>
            </a:custGeom>
            <a:solidFill>
              <a:srgbClr val="43314C"/>
            </a:solidFill>
          </p:spPr>
        </p:sp>
        <p:sp>
          <p:nvSpPr>
            <p:cNvPr name="TextBox 74" id="74"/>
            <p:cNvSpPr txBox="true"/>
            <p:nvPr/>
          </p:nvSpPr>
          <p:spPr>
            <a:xfrm>
              <a:off x="254000" y="-38100"/>
              <a:ext cx="0" cy="5334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75" id="75"/>
          <p:cNvGrpSpPr/>
          <p:nvPr/>
        </p:nvGrpSpPr>
        <p:grpSpPr>
          <a:xfrm rot="0">
            <a:off x="5868241" y="9565371"/>
            <a:ext cx="1227330" cy="1196647"/>
            <a:chOff x="0" y="0"/>
            <a:chExt cx="508000" cy="495300"/>
          </a:xfrm>
        </p:grpSpPr>
        <p:sp>
          <p:nvSpPr>
            <p:cNvPr name="Freeform 76" id="76"/>
            <p:cNvSpPr/>
            <p:nvPr/>
          </p:nvSpPr>
          <p:spPr>
            <a:xfrm flipH="false" flipV="false" rot="0">
              <a:off x="0" y="0"/>
              <a:ext cx="508000" cy="495300"/>
            </a:xfrm>
            <a:custGeom>
              <a:avLst/>
              <a:gdLst/>
              <a:ahLst/>
              <a:cxnLst/>
              <a:rect r="r" b="b" t="t" l="l"/>
              <a:pathLst>
                <a:path h="495300" w="508000">
                  <a:moveTo>
                    <a:pt x="230188" y="0"/>
                  </a:moveTo>
                  <a:lnTo>
                    <a:pt x="508000" y="0"/>
                  </a:lnTo>
                  <a:lnTo>
                    <a:pt x="277812" y="495300"/>
                  </a:lnTo>
                  <a:lnTo>
                    <a:pt x="0" y="495300"/>
                  </a:lnTo>
                  <a:lnTo>
                    <a:pt x="230188" y="0"/>
                  </a:lnTo>
                  <a:close/>
                </a:path>
              </a:pathLst>
            </a:custGeom>
            <a:solidFill>
              <a:srgbClr val="B43924"/>
            </a:solidFill>
          </p:spPr>
        </p:sp>
        <p:sp>
          <p:nvSpPr>
            <p:cNvPr name="TextBox 77" id="77"/>
            <p:cNvSpPr txBox="true"/>
            <p:nvPr/>
          </p:nvSpPr>
          <p:spPr>
            <a:xfrm>
              <a:off x="254000" y="-38100"/>
              <a:ext cx="0" cy="5334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78" id="78"/>
          <p:cNvGrpSpPr/>
          <p:nvPr/>
        </p:nvGrpSpPr>
        <p:grpSpPr>
          <a:xfrm rot="0">
            <a:off x="6933079" y="9565371"/>
            <a:ext cx="1227330" cy="1196647"/>
            <a:chOff x="0" y="0"/>
            <a:chExt cx="508000" cy="495300"/>
          </a:xfrm>
        </p:grpSpPr>
        <p:sp>
          <p:nvSpPr>
            <p:cNvPr name="Freeform 79" id="79"/>
            <p:cNvSpPr/>
            <p:nvPr/>
          </p:nvSpPr>
          <p:spPr>
            <a:xfrm flipH="false" flipV="false" rot="0">
              <a:off x="0" y="0"/>
              <a:ext cx="508000" cy="495300"/>
            </a:xfrm>
            <a:custGeom>
              <a:avLst/>
              <a:gdLst/>
              <a:ahLst/>
              <a:cxnLst/>
              <a:rect r="r" b="b" t="t" l="l"/>
              <a:pathLst>
                <a:path h="495300" w="508000">
                  <a:moveTo>
                    <a:pt x="230188" y="0"/>
                  </a:moveTo>
                  <a:lnTo>
                    <a:pt x="508000" y="0"/>
                  </a:lnTo>
                  <a:lnTo>
                    <a:pt x="277812" y="495300"/>
                  </a:lnTo>
                  <a:lnTo>
                    <a:pt x="0" y="495300"/>
                  </a:lnTo>
                  <a:lnTo>
                    <a:pt x="230188" y="0"/>
                  </a:lnTo>
                  <a:close/>
                </a:path>
              </a:pathLst>
            </a:custGeom>
            <a:solidFill>
              <a:srgbClr val="43314C"/>
            </a:solidFill>
          </p:spPr>
        </p:sp>
        <p:sp>
          <p:nvSpPr>
            <p:cNvPr name="TextBox 80" id="80"/>
            <p:cNvSpPr txBox="true"/>
            <p:nvPr/>
          </p:nvSpPr>
          <p:spPr>
            <a:xfrm>
              <a:off x="254000" y="-38100"/>
              <a:ext cx="0" cy="5334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81" id="81"/>
          <p:cNvGrpSpPr/>
          <p:nvPr/>
        </p:nvGrpSpPr>
        <p:grpSpPr>
          <a:xfrm rot="0">
            <a:off x="7997916" y="9565371"/>
            <a:ext cx="1227330" cy="1196647"/>
            <a:chOff x="0" y="0"/>
            <a:chExt cx="508000" cy="495300"/>
          </a:xfrm>
        </p:grpSpPr>
        <p:sp>
          <p:nvSpPr>
            <p:cNvPr name="Freeform 82" id="82"/>
            <p:cNvSpPr/>
            <p:nvPr/>
          </p:nvSpPr>
          <p:spPr>
            <a:xfrm flipH="false" flipV="false" rot="0">
              <a:off x="0" y="0"/>
              <a:ext cx="508000" cy="495300"/>
            </a:xfrm>
            <a:custGeom>
              <a:avLst/>
              <a:gdLst/>
              <a:ahLst/>
              <a:cxnLst/>
              <a:rect r="r" b="b" t="t" l="l"/>
              <a:pathLst>
                <a:path h="495300" w="508000">
                  <a:moveTo>
                    <a:pt x="230188" y="0"/>
                  </a:moveTo>
                  <a:lnTo>
                    <a:pt x="508000" y="0"/>
                  </a:lnTo>
                  <a:lnTo>
                    <a:pt x="277812" y="495300"/>
                  </a:lnTo>
                  <a:lnTo>
                    <a:pt x="0" y="495300"/>
                  </a:lnTo>
                  <a:lnTo>
                    <a:pt x="230188" y="0"/>
                  </a:lnTo>
                  <a:close/>
                </a:path>
              </a:pathLst>
            </a:custGeom>
            <a:solidFill>
              <a:srgbClr val="B43924"/>
            </a:solidFill>
          </p:spPr>
        </p:sp>
        <p:sp>
          <p:nvSpPr>
            <p:cNvPr name="TextBox 83" id="83"/>
            <p:cNvSpPr txBox="true"/>
            <p:nvPr/>
          </p:nvSpPr>
          <p:spPr>
            <a:xfrm>
              <a:off x="254000" y="-38100"/>
              <a:ext cx="0" cy="5334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84" id="84"/>
          <p:cNvGrpSpPr/>
          <p:nvPr/>
        </p:nvGrpSpPr>
        <p:grpSpPr>
          <a:xfrm rot="0">
            <a:off x="9062754" y="9565371"/>
            <a:ext cx="1227330" cy="1196647"/>
            <a:chOff x="0" y="0"/>
            <a:chExt cx="508000" cy="495300"/>
          </a:xfrm>
        </p:grpSpPr>
        <p:sp>
          <p:nvSpPr>
            <p:cNvPr name="Freeform 85" id="85"/>
            <p:cNvSpPr/>
            <p:nvPr/>
          </p:nvSpPr>
          <p:spPr>
            <a:xfrm flipH="false" flipV="false" rot="0">
              <a:off x="0" y="0"/>
              <a:ext cx="508000" cy="495300"/>
            </a:xfrm>
            <a:custGeom>
              <a:avLst/>
              <a:gdLst/>
              <a:ahLst/>
              <a:cxnLst/>
              <a:rect r="r" b="b" t="t" l="l"/>
              <a:pathLst>
                <a:path h="495300" w="508000">
                  <a:moveTo>
                    <a:pt x="230188" y="0"/>
                  </a:moveTo>
                  <a:lnTo>
                    <a:pt x="508000" y="0"/>
                  </a:lnTo>
                  <a:lnTo>
                    <a:pt x="277812" y="495300"/>
                  </a:lnTo>
                  <a:lnTo>
                    <a:pt x="0" y="495300"/>
                  </a:lnTo>
                  <a:lnTo>
                    <a:pt x="230188" y="0"/>
                  </a:lnTo>
                  <a:close/>
                </a:path>
              </a:pathLst>
            </a:custGeom>
            <a:solidFill>
              <a:srgbClr val="43314C"/>
            </a:solidFill>
          </p:spPr>
        </p:sp>
        <p:sp>
          <p:nvSpPr>
            <p:cNvPr name="TextBox 86" id="86"/>
            <p:cNvSpPr txBox="true"/>
            <p:nvPr/>
          </p:nvSpPr>
          <p:spPr>
            <a:xfrm>
              <a:off x="254000" y="-38100"/>
              <a:ext cx="0" cy="5334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87" id="87"/>
          <p:cNvGrpSpPr/>
          <p:nvPr/>
        </p:nvGrpSpPr>
        <p:grpSpPr>
          <a:xfrm rot="0">
            <a:off x="10127591" y="9565371"/>
            <a:ext cx="1227330" cy="1196647"/>
            <a:chOff x="0" y="0"/>
            <a:chExt cx="508000" cy="495300"/>
          </a:xfrm>
        </p:grpSpPr>
        <p:sp>
          <p:nvSpPr>
            <p:cNvPr name="Freeform 88" id="88"/>
            <p:cNvSpPr/>
            <p:nvPr/>
          </p:nvSpPr>
          <p:spPr>
            <a:xfrm flipH="false" flipV="false" rot="0">
              <a:off x="0" y="0"/>
              <a:ext cx="508000" cy="495300"/>
            </a:xfrm>
            <a:custGeom>
              <a:avLst/>
              <a:gdLst/>
              <a:ahLst/>
              <a:cxnLst/>
              <a:rect r="r" b="b" t="t" l="l"/>
              <a:pathLst>
                <a:path h="495300" w="508000">
                  <a:moveTo>
                    <a:pt x="230188" y="0"/>
                  </a:moveTo>
                  <a:lnTo>
                    <a:pt x="508000" y="0"/>
                  </a:lnTo>
                  <a:lnTo>
                    <a:pt x="277812" y="495300"/>
                  </a:lnTo>
                  <a:lnTo>
                    <a:pt x="0" y="495300"/>
                  </a:lnTo>
                  <a:lnTo>
                    <a:pt x="230188" y="0"/>
                  </a:lnTo>
                  <a:close/>
                </a:path>
              </a:pathLst>
            </a:custGeom>
            <a:solidFill>
              <a:srgbClr val="B43924"/>
            </a:solidFill>
          </p:spPr>
        </p:sp>
        <p:sp>
          <p:nvSpPr>
            <p:cNvPr name="TextBox 89" id="89"/>
            <p:cNvSpPr txBox="true"/>
            <p:nvPr/>
          </p:nvSpPr>
          <p:spPr>
            <a:xfrm>
              <a:off x="254000" y="-38100"/>
              <a:ext cx="0" cy="5334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90" id="90"/>
          <p:cNvGrpSpPr/>
          <p:nvPr/>
        </p:nvGrpSpPr>
        <p:grpSpPr>
          <a:xfrm rot="0">
            <a:off x="11192429" y="9565371"/>
            <a:ext cx="1227330" cy="1196647"/>
            <a:chOff x="0" y="0"/>
            <a:chExt cx="508000" cy="495300"/>
          </a:xfrm>
        </p:grpSpPr>
        <p:sp>
          <p:nvSpPr>
            <p:cNvPr name="Freeform 91" id="91"/>
            <p:cNvSpPr/>
            <p:nvPr/>
          </p:nvSpPr>
          <p:spPr>
            <a:xfrm flipH="false" flipV="false" rot="0">
              <a:off x="0" y="0"/>
              <a:ext cx="508000" cy="495300"/>
            </a:xfrm>
            <a:custGeom>
              <a:avLst/>
              <a:gdLst/>
              <a:ahLst/>
              <a:cxnLst/>
              <a:rect r="r" b="b" t="t" l="l"/>
              <a:pathLst>
                <a:path h="495300" w="508000">
                  <a:moveTo>
                    <a:pt x="230188" y="0"/>
                  </a:moveTo>
                  <a:lnTo>
                    <a:pt x="508000" y="0"/>
                  </a:lnTo>
                  <a:lnTo>
                    <a:pt x="277812" y="495300"/>
                  </a:lnTo>
                  <a:lnTo>
                    <a:pt x="0" y="495300"/>
                  </a:lnTo>
                  <a:lnTo>
                    <a:pt x="230188" y="0"/>
                  </a:lnTo>
                  <a:close/>
                </a:path>
              </a:pathLst>
            </a:custGeom>
            <a:solidFill>
              <a:srgbClr val="43314C"/>
            </a:solidFill>
          </p:spPr>
        </p:sp>
        <p:sp>
          <p:nvSpPr>
            <p:cNvPr name="TextBox 92" id="92"/>
            <p:cNvSpPr txBox="true"/>
            <p:nvPr/>
          </p:nvSpPr>
          <p:spPr>
            <a:xfrm>
              <a:off x="254000" y="-38100"/>
              <a:ext cx="0" cy="5334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93" id="93"/>
          <p:cNvGrpSpPr/>
          <p:nvPr/>
        </p:nvGrpSpPr>
        <p:grpSpPr>
          <a:xfrm rot="0">
            <a:off x="12257266" y="9565371"/>
            <a:ext cx="1227330" cy="1196647"/>
            <a:chOff x="0" y="0"/>
            <a:chExt cx="508000" cy="495300"/>
          </a:xfrm>
        </p:grpSpPr>
        <p:sp>
          <p:nvSpPr>
            <p:cNvPr name="Freeform 94" id="94"/>
            <p:cNvSpPr/>
            <p:nvPr/>
          </p:nvSpPr>
          <p:spPr>
            <a:xfrm flipH="false" flipV="false" rot="0">
              <a:off x="0" y="0"/>
              <a:ext cx="508000" cy="495300"/>
            </a:xfrm>
            <a:custGeom>
              <a:avLst/>
              <a:gdLst/>
              <a:ahLst/>
              <a:cxnLst/>
              <a:rect r="r" b="b" t="t" l="l"/>
              <a:pathLst>
                <a:path h="495300" w="508000">
                  <a:moveTo>
                    <a:pt x="230188" y="0"/>
                  </a:moveTo>
                  <a:lnTo>
                    <a:pt x="508000" y="0"/>
                  </a:lnTo>
                  <a:lnTo>
                    <a:pt x="277812" y="495300"/>
                  </a:lnTo>
                  <a:lnTo>
                    <a:pt x="0" y="495300"/>
                  </a:lnTo>
                  <a:lnTo>
                    <a:pt x="230188" y="0"/>
                  </a:lnTo>
                  <a:close/>
                </a:path>
              </a:pathLst>
            </a:custGeom>
            <a:solidFill>
              <a:srgbClr val="B43924"/>
            </a:solidFill>
          </p:spPr>
        </p:sp>
        <p:sp>
          <p:nvSpPr>
            <p:cNvPr name="TextBox 95" id="95"/>
            <p:cNvSpPr txBox="true"/>
            <p:nvPr/>
          </p:nvSpPr>
          <p:spPr>
            <a:xfrm>
              <a:off x="254000" y="-38100"/>
              <a:ext cx="0" cy="5334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96" id="96"/>
          <p:cNvGrpSpPr/>
          <p:nvPr/>
        </p:nvGrpSpPr>
        <p:grpSpPr>
          <a:xfrm rot="0">
            <a:off x="13322104" y="9565371"/>
            <a:ext cx="1227330" cy="1196647"/>
            <a:chOff x="0" y="0"/>
            <a:chExt cx="508000" cy="495300"/>
          </a:xfrm>
        </p:grpSpPr>
        <p:sp>
          <p:nvSpPr>
            <p:cNvPr name="Freeform 97" id="97"/>
            <p:cNvSpPr/>
            <p:nvPr/>
          </p:nvSpPr>
          <p:spPr>
            <a:xfrm flipH="false" flipV="false" rot="0">
              <a:off x="0" y="0"/>
              <a:ext cx="508000" cy="495300"/>
            </a:xfrm>
            <a:custGeom>
              <a:avLst/>
              <a:gdLst/>
              <a:ahLst/>
              <a:cxnLst/>
              <a:rect r="r" b="b" t="t" l="l"/>
              <a:pathLst>
                <a:path h="495300" w="508000">
                  <a:moveTo>
                    <a:pt x="230188" y="0"/>
                  </a:moveTo>
                  <a:lnTo>
                    <a:pt x="508000" y="0"/>
                  </a:lnTo>
                  <a:lnTo>
                    <a:pt x="277812" y="495300"/>
                  </a:lnTo>
                  <a:lnTo>
                    <a:pt x="0" y="495300"/>
                  </a:lnTo>
                  <a:lnTo>
                    <a:pt x="230188" y="0"/>
                  </a:lnTo>
                  <a:close/>
                </a:path>
              </a:pathLst>
            </a:custGeom>
            <a:solidFill>
              <a:srgbClr val="43314C"/>
            </a:solidFill>
          </p:spPr>
        </p:sp>
        <p:sp>
          <p:nvSpPr>
            <p:cNvPr name="TextBox 98" id="98"/>
            <p:cNvSpPr txBox="true"/>
            <p:nvPr/>
          </p:nvSpPr>
          <p:spPr>
            <a:xfrm>
              <a:off x="254000" y="-38100"/>
              <a:ext cx="0" cy="5334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99" id="99"/>
          <p:cNvGrpSpPr/>
          <p:nvPr/>
        </p:nvGrpSpPr>
        <p:grpSpPr>
          <a:xfrm rot="0">
            <a:off x="14386942" y="9565371"/>
            <a:ext cx="1227330" cy="1196647"/>
            <a:chOff x="0" y="0"/>
            <a:chExt cx="508000" cy="495300"/>
          </a:xfrm>
        </p:grpSpPr>
        <p:sp>
          <p:nvSpPr>
            <p:cNvPr name="Freeform 100" id="100"/>
            <p:cNvSpPr/>
            <p:nvPr/>
          </p:nvSpPr>
          <p:spPr>
            <a:xfrm flipH="false" flipV="false" rot="0">
              <a:off x="0" y="0"/>
              <a:ext cx="508000" cy="495300"/>
            </a:xfrm>
            <a:custGeom>
              <a:avLst/>
              <a:gdLst/>
              <a:ahLst/>
              <a:cxnLst/>
              <a:rect r="r" b="b" t="t" l="l"/>
              <a:pathLst>
                <a:path h="495300" w="508000">
                  <a:moveTo>
                    <a:pt x="230188" y="0"/>
                  </a:moveTo>
                  <a:lnTo>
                    <a:pt x="508000" y="0"/>
                  </a:lnTo>
                  <a:lnTo>
                    <a:pt x="277812" y="495300"/>
                  </a:lnTo>
                  <a:lnTo>
                    <a:pt x="0" y="495300"/>
                  </a:lnTo>
                  <a:lnTo>
                    <a:pt x="230188" y="0"/>
                  </a:lnTo>
                  <a:close/>
                </a:path>
              </a:pathLst>
            </a:custGeom>
            <a:solidFill>
              <a:srgbClr val="B43924"/>
            </a:solidFill>
          </p:spPr>
        </p:sp>
        <p:sp>
          <p:nvSpPr>
            <p:cNvPr name="TextBox 101" id="101"/>
            <p:cNvSpPr txBox="true"/>
            <p:nvPr/>
          </p:nvSpPr>
          <p:spPr>
            <a:xfrm>
              <a:off x="254000" y="-38100"/>
              <a:ext cx="0" cy="5334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02" id="102"/>
          <p:cNvGrpSpPr/>
          <p:nvPr/>
        </p:nvGrpSpPr>
        <p:grpSpPr>
          <a:xfrm rot="0">
            <a:off x="15451779" y="9565371"/>
            <a:ext cx="1227330" cy="1196647"/>
            <a:chOff x="0" y="0"/>
            <a:chExt cx="508000" cy="495300"/>
          </a:xfrm>
        </p:grpSpPr>
        <p:sp>
          <p:nvSpPr>
            <p:cNvPr name="Freeform 103" id="103"/>
            <p:cNvSpPr/>
            <p:nvPr/>
          </p:nvSpPr>
          <p:spPr>
            <a:xfrm flipH="false" flipV="false" rot="0">
              <a:off x="0" y="0"/>
              <a:ext cx="508000" cy="495300"/>
            </a:xfrm>
            <a:custGeom>
              <a:avLst/>
              <a:gdLst/>
              <a:ahLst/>
              <a:cxnLst/>
              <a:rect r="r" b="b" t="t" l="l"/>
              <a:pathLst>
                <a:path h="495300" w="508000">
                  <a:moveTo>
                    <a:pt x="230188" y="0"/>
                  </a:moveTo>
                  <a:lnTo>
                    <a:pt x="508000" y="0"/>
                  </a:lnTo>
                  <a:lnTo>
                    <a:pt x="277812" y="495300"/>
                  </a:lnTo>
                  <a:lnTo>
                    <a:pt x="0" y="495300"/>
                  </a:lnTo>
                  <a:lnTo>
                    <a:pt x="230188" y="0"/>
                  </a:lnTo>
                  <a:close/>
                </a:path>
              </a:pathLst>
            </a:custGeom>
            <a:solidFill>
              <a:srgbClr val="43314C"/>
            </a:solidFill>
          </p:spPr>
        </p:sp>
        <p:sp>
          <p:nvSpPr>
            <p:cNvPr name="TextBox 104" id="104"/>
            <p:cNvSpPr txBox="true"/>
            <p:nvPr/>
          </p:nvSpPr>
          <p:spPr>
            <a:xfrm>
              <a:off x="254000" y="-38100"/>
              <a:ext cx="0" cy="5334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05" id="105"/>
          <p:cNvGrpSpPr/>
          <p:nvPr/>
        </p:nvGrpSpPr>
        <p:grpSpPr>
          <a:xfrm rot="0">
            <a:off x="16516617" y="9565371"/>
            <a:ext cx="1227330" cy="1196647"/>
            <a:chOff x="0" y="0"/>
            <a:chExt cx="508000" cy="495300"/>
          </a:xfrm>
        </p:grpSpPr>
        <p:sp>
          <p:nvSpPr>
            <p:cNvPr name="Freeform 106" id="106"/>
            <p:cNvSpPr/>
            <p:nvPr/>
          </p:nvSpPr>
          <p:spPr>
            <a:xfrm flipH="false" flipV="false" rot="0">
              <a:off x="0" y="0"/>
              <a:ext cx="508000" cy="495300"/>
            </a:xfrm>
            <a:custGeom>
              <a:avLst/>
              <a:gdLst/>
              <a:ahLst/>
              <a:cxnLst/>
              <a:rect r="r" b="b" t="t" l="l"/>
              <a:pathLst>
                <a:path h="495300" w="508000">
                  <a:moveTo>
                    <a:pt x="230188" y="0"/>
                  </a:moveTo>
                  <a:lnTo>
                    <a:pt x="508000" y="0"/>
                  </a:lnTo>
                  <a:lnTo>
                    <a:pt x="277812" y="495300"/>
                  </a:lnTo>
                  <a:lnTo>
                    <a:pt x="0" y="495300"/>
                  </a:lnTo>
                  <a:lnTo>
                    <a:pt x="230188" y="0"/>
                  </a:lnTo>
                  <a:close/>
                </a:path>
              </a:pathLst>
            </a:custGeom>
            <a:solidFill>
              <a:srgbClr val="B43924"/>
            </a:solidFill>
          </p:spPr>
        </p:sp>
        <p:sp>
          <p:nvSpPr>
            <p:cNvPr name="TextBox 107" id="107"/>
            <p:cNvSpPr txBox="true"/>
            <p:nvPr/>
          </p:nvSpPr>
          <p:spPr>
            <a:xfrm>
              <a:off x="254000" y="-38100"/>
              <a:ext cx="0" cy="5334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08" id="108"/>
          <p:cNvGrpSpPr/>
          <p:nvPr/>
        </p:nvGrpSpPr>
        <p:grpSpPr>
          <a:xfrm rot="0">
            <a:off x="17581454" y="9565371"/>
            <a:ext cx="1227330" cy="1196647"/>
            <a:chOff x="0" y="0"/>
            <a:chExt cx="508000" cy="495300"/>
          </a:xfrm>
        </p:grpSpPr>
        <p:sp>
          <p:nvSpPr>
            <p:cNvPr name="Freeform 109" id="109"/>
            <p:cNvSpPr/>
            <p:nvPr/>
          </p:nvSpPr>
          <p:spPr>
            <a:xfrm flipH="false" flipV="false" rot="0">
              <a:off x="0" y="0"/>
              <a:ext cx="508000" cy="495300"/>
            </a:xfrm>
            <a:custGeom>
              <a:avLst/>
              <a:gdLst/>
              <a:ahLst/>
              <a:cxnLst/>
              <a:rect r="r" b="b" t="t" l="l"/>
              <a:pathLst>
                <a:path h="495300" w="508000">
                  <a:moveTo>
                    <a:pt x="230188" y="0"/>
                  </a:moveTo>
                  <a:lnTo>
                    <a:pt x="508000" y="0"/>
                  </a:lnTo>
                  <a:lnTo>
                    <a:pt x="277812" y="495300"/>
                  </a:lnTo>
                  <a:lnTo>
                    <a:pt x="0" y="495300"/>
                  </a:lnTo>
                  <a:lnTo>
                    <a:pt x="230188" y="0"/>
                  </a:lnTo>
                  <a:close/>
                </a:path>
              </a:pathLst>
            </a:custGeom>
            <a:solidFill>
              <a:srgbClr val="43314C"/>
            </a:solidFill>
          </p:spPr>
        </p:sp>
        <p:sp>
          <p:nvSpPr>
            <p:cNvPr name="TextBox 110" id="110"/>
            <p:cNvSpPr txBox="true"/>
            <p:nvPr/>
          </p:nvSpPr>
          <p:spPr>
            <a:xfrm>
              <a:off x="254000" y="-38100"/>
              <a:ext cx="0" cy="5334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11" id="111"/>
          <p:cNvSpPr/>
          <p:nvPr/>
        </p:nvSpPr>
        <p:spPr>
          <a:xfrm flipH="false" flipV="false" rot="0">
            <a:off x="7616075" y="7039969"/>
            <a:ext cx="5345639" cy="1573540"/>
          </a:xfrm>
          <a:custGeom>
            <a:avLst/>
            <a:gdLst/>
            <a:ahLst/>
            <a:cxnLst/>
            <a:rect r="r" b="b" t="t" l="l"/>
            <a:pathLst>
              <a:path h="1573540" w="5345639">
                <a:moveTo>
                  <a:pt x="0" y="0"/>
                </a:moveTo>
                <a:lnTo>
                  <a:pt x="5345639" y="0"/>
                </a:lnTo>
                <a:lnTo>
                  <a:pt x="5345639" y="1573539"/>
                </a:lnTo>
                <a:lnTo>
                  <a:pt x="0" y="157353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2" id="112"/>
          <p:cNvSpPr/>
          <p:nvPr/>
        </p:nvSpPr>
        <p:spPr>
          <a:xfrm flipH="false" flipV="false" rot="0">
            <a:off x="1201337" y="2344928"/>
            <a:ext cx="6887361" cy="4387823"/>
          </a:xfrm>
          <a:custGeom>
            <a:avLst/>
            <a:gdLst/>
            <a:ahLst/>
            <a:cxnLst/>
            <a:rect r="r" b="b" t="t" l="l"/>
            <a:pathLst>
              <a:path h="4387823" w="6887361">
                <a:moveTo>
                  <a:pt x="0" y="0"/>
                </a:moveTo>
                <a:lnTo>
                  <a:pt x="6887361" y="0"/>
                </a:lnTo>
                <a:lnTo>
                  <a:pt x="6887361" y="4387823"/>
                </a:lnTo>
                <a:lnTo>
                  <a:pt x="0" y="438782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13" id="113"/>
          <p:cNvSpPr/>
          <p:nvPr/>
        </p:nvSpPr>
        <p:spPr>
          <a:xfrm flipH="false" flipV="false" rot="0">
            <a:off x="4131696" y="6294093"/>
            <a:ext cx="4280801" cy="2319416"/>
          </a:xfrm>
          <a:custGeom>
            <a:avLst/>
            <a:gdLst/>
            <a:ahLst/>
            <a:cxnLst/>
            <a:rect r="r" b="b" t="t" l="l"/>
            <a:pathLst>
              <a:path h="2319416" w="4280801">
                <a:moveTo>
                  <a:pt x="0" y="0"/>
                </a:moveTo>
                <a:lnTo>
                  <a:pt x="4280801" y="0"/>
                </a:lnTo>
                <a:lnTo>
                  <a:pt x="4280801" y="2319415"/>
                </a:lnTo>
                <a:lnTo>
                  <a:pt x="0" y="231941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4" id="114"/>
          <p:cNvSpPr/>
          <p:nvPr/>
        </p:nvSpPr>
        <p:spPr>
          <a:xfrm flipH="false" flipV="false" rot="0">
            <a:off x="1028700" y="1550412"/>
            <a:ext cx="2169577" cy="2234583"/>
          </a:xfrm>
          <a:custGeom>
            <a:avLst/>
            <a:gdLst/>
            <a:ahLst/>
            <a:cxnLst/>
            <a:rect r="r" b="b" t="t" l="l"/>
            <a:pathLst>
              <a:path h="2234583" w="2169577">
                <a:moveTo>
                  <a:pt x="0" y="0"/>
                </a:moveTo>
                <a:lnTo>
                  <a:pt x="2169577" y="0"/>
                </a:lnTo>
                <a:lnTo>
                  <a:pt x="2169577" y="2234583"/>
                </a:lnTo>
                <a:lnTo>
                  <a:pt x="0" y="223458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5" id="115"/>
          <p:cNvSpPr txBox="true"/>
          <p:nvPr/>
        </p:nvSpPr>
        <p:spPr>
          <a:xfrm rot="0">
            <a:off x="8748982" y="2704309"/>
            <a:ext cx="8616624" cy="2407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32"/>
              </a:lnSpc>
            </a:pPr>
            <a:r>
              <a:rPr lang="en-US" sz="7747" spc="-348">
                <a:solidFill>
                  <a:srgbClr val="43314C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LA COMUNICAZIONE POSTALE DEL PASTIIFICIO DE CECCO</a:t>
            </a:r>
          </a:p>
        </p:txBody>
      </p:sp>
      <p:sp>
        <p:nvSpPr>
          <p:cNvPr name="TextBox 116" id="116"/>
          <p:cNvSpPr txBox="true"/>
          <p:nvPr/>
        </p:nvSpPr>
        <p:spPr>
          <a:xfrm rot="0">
            <a:off x="8850500" y="5178875"/>
            <a:ext cx="8442929" cy="7805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326"/>
              </a:lnSpc>
              <a:spcBef>
                <a:spcPct val="0"/>
              </a:spcBef>
            </a:pPr>
            <a:r>
              <a:rPr lang="en-US" sz="4518">
                <a:solidFill>
                  <a:srgbClr val="43314C"/>
                </a:solidFill>
                <a:latin typeface="Computer Says No"/>
                <a:ea typeface="Computer Says No"/>
                <a:cs typeface="Computer Says No"/>
                <a:sym typeface="Computer Says No"/>
              </a:rPr>
              <a:t>di Mariachiara Arbolino</a:t>
            </a:r>
          </a:p>
        </p:txBody>
      </p:sp>
      <p:sp>
        <p:nvSpPr>
          <p:cNvPr name="TextBox 117" id="117"/>
          <p:cNvSpPr txBox="true"/>
          <p:nvPr/>
        </p:nvSpPr>
        <p:spPr>
          <a:xfrm rot="0">
            <a:off x="13768785" y="7215057"/>
            <a:ext cx="3596821" cy="9080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70"/>
              </a:lnSpc>
            </a:pPr>
            <a:r>
              <a:rPr lang="en-US" sz="2550">
                <a:solidFill>
                  <a:srgbClr val="43314C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Tavolo dei Postali</a:t>
            </a:r>
          </a:p>
          <a:p>
            <a:pPr algn="ctr">
              <a:lnSpc>
                <a:spcPts val="3570"/>
              </a:lnSpc>
              <a:spcBef>
                <a:spcPct val="0"/>
              </a:spcBef>
            </a:pPr>
            <a:r>
              <a:rPr lang="en-US" sz="2550">
                <a:solidFill>
                  <a:srgbClr val="43314C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Livorno, 2-4 ottobre 2026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7E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132960" y="821333"/>
            <a:ext cx="8596570" cy="6048243"/>
          </a:xfrm>
          <a:custGeom>
            <a:avLst/>
            <a:gdLst/>
            <a:ahLst/>
            <a:cxnLst/>
            <a:rect r="r" b="b" t="t" l="l"/>
            <a:pathLst>
              <a:path h="6048243" w="8596570">
                <a:moveTo>
                  <a:pt x="0" y="0"/>
                </a:moveTo>
                <a:lnTo>
                  <a:pt x="8596570" y="0"/>
                </a:lnTo>
                <a:lnTo>
                  <a:pt x="8596570" y="6048243"/>
                </a:lnTo>
                <a:lnTo>
                  <a:pt x="0" y="604824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286399" y="7807892"/>
            <a:ext cx="13715202" cy="10998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Veduta della valle di Fara San Martino, alle pendici della sorgente del fiume Verde, in un cartolina del primo ‘900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7E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215390" y="448642"/>
            <a:ext cx="5857219" cy="8545487"/>
          </a:xfrm>
          <a:custGeom>
            <a:avLst/>
            <a:gdLst/>
            <a:ahLst/>
            <a:cxnLst/>
            <a:rect r="r" b="b" t="t" l="l"/>
            <a:pathLst>
              <a:path h="8545487" w="5857219">
                <a:moveTo>
                  <a:pt x="0" y="0"/>
                </a:moveTo>
                <a:lnTo>
                  <a:pt x="5857220" y="0"/>
                </a:lnTo>
                <a:lnTo>
                  <a:pt x="5857220" y="8545487"/>
                </a:lnTo>
                <a:lnTo>
                  <a:pt x="0" y="854548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168182" y="9357327"/>
            <a:ext cx="14405253" cy="4480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56"/>
              </a:lnSpc>
            </a:pPr>
            <a:r>
              <a:rPr lang="en-US" sz="261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Diploma ottenuto dalla pasta De Cecco alla World’s Columbian Exposition di Chicago del 1893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7E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7958746" y="819081"/>
            <a:ext cx="8968689" cy="6498904"/>
          </a:xfrm>
          <a:custGeom>
            <a:avLst/>
            <a:gdLst/>
            <a:ahLst/>
            <a:cxnLst/>
            <a:rect r="r" b="b" t="t" l="l"/>
            <a:pathLst>
              <a:path h="6498904" w="8968689">
                <a:moveTo>
                  <a:pt x="0" y="0"/>
                </a:moveTo>
                <a:lnTo>
                  <a:pt x="8968689" y="0"/>
                </a:lnTo>
                <a:lnTo>
                  <a:pt x="8968689" y="6498904"/>
                </a:lnTo>
                <a:lnTo>
                  <a:pt x="0" y="64989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647" r="0" b="-6016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206354" y="971550"/>
            <a:ext cx="4910545" cy="54178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99"/>
              </a:lnSpc>
            </a:pPr>
            <a:r>
              <a:rPr lang="en-US" sz="342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La celebre “spigolatrice” con i covoni di grano sotto le braccia diventa il marchio De Cecco negli anni Cinquanta</a:t>
            </a:r>
          </a:p>
          <a:p>
            <a:pPr algn="ctr">
              <a:lnSpc>
                <a:spcPts val="4799"/>
              </a:lnSpc>
            </a:pPr>
          </a:p>
          <a:p>
            <a:pPr algn="ctr">
              <a:lnSpc>
                <a:spcPts val="4799"/>
              </a:lnSpc>
            </a:pPr>
          </a:p>
          <a:p>
            <a:pPr algn="ctr">
              <a:lnSpc>
                <a:spcPts val="5031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7E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flipV="true">
            <a:off x="17254538" y="0"/>
            <a:ext cx="0" cy="10287000"/>
          </a:xfrm>
          <a:prstGeom prst="line">
            <a:avLst/>
          </a:prstGeom>
          <a:ln cap="flat" w="9525">
            <a:solidFill>
              <a:srgbClr val="D3D8B3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527370" y="404026"/>
            <a:ext cx="4470263" cy="6386090"/>
          </a:xfrm>
          <a:custGeom>
            <a:avLst/>
            <a:gdLst/>
            <a:ahLst/>
            <a:cxnLst/>
            <a:rect r="r" b="b" t="t" l="l"/>
            <a:pathLst>
              <a:path h="6386090" w="4470263">
                <a:moveTo>
                  <a:pt x="0" y="0"/>
                </a:moveTo>
                <a:lnTo>
                  <a:pt x="4470263" y="0"/>
                </a:lnTo>
                <a:lnTo>
                  <a:pt x="4470263" y="6386089"/>
                </a:lnTo>
                <a:lnTo>
                  <a:pt x="0" y="638608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5967858" y="404026"/>
            <a:ext cx="4390888" cy="6338459"/>
          </a:xfrm>
          <a:custGeom>
            <a:avLst/>
            <a:gdLst/>
            <a:ahLst/>
            <a:cxnLst/>
            <a:rect r="r" b="b" t="t" l="l"/>
            <a:pathLst>
              <a:path h="6338459" w="4390888">
                <a:moveTo>
                  <a:pt x="0" y="0"/>
                </a:moveTo>
                <a:lnTo>
                  <a:pt x="4390888" y="0"/>
                </a:lnTo>
                <a:lnTo>
                  <a:pt x="4390888" y="6338459"/>
                </a:lnTo>
                <a:lnTo>
                  <a:pt x="0" y="633845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1330296" y="404026"/>
            <a:ext cx="5521404" cy="5634086"/>
          </a:xfrm>
          <a:custGeom>
            <a:avLst/>
            <a:gdLst/>
            <a:ahLst/>
            <a:cxnLst/>
            <a:rect r="r" b="b" t="t" l="l"/>
            <a:pathLst>
              <a:path h="5634086" w="5521404">
                <a:moveTo>
                  <a:pt x="0" y="0"/>
                </a:moveTo>
                <a:lnTo>
                  <a:pt x="5521404" y="0"/>
                </a:lnTo>
                <a:lnTo>
                  <a:pt x="5521404" y="5634086"/>
                </a:lnTo>
                <a:lnTo>
                  <a:pt x="0" y="563408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718831" y="8627639"/>
            <a:ext cx="16271380" cy="11333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58"/>
              </a:lnSpc>
            </a:pPr>
            <a:r>
              <a:rPr lang="en-US" sz="3256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La mietitrice di Basilio Cascella e il progetto della Casa del pane di Giuseppe di Sangiorgi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7E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flipV="true">
            <a:off x="17254538" y="0"/>
            <a:ext cx="0" cy="10287000"/>
          </a:xfrm>
          <a:prstGeom prst="line">
            <a:avLst/>
          </a:prstGeom>
          <a:ln cap="flat" w="9525">
            <a:solidFill>
              <a:srgbClr val="D3D8B3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6174998" y="986365"/>
            <a:ext cx="5612551" cy="5832939"/>
          </a:xfrm>
          <a:custGeom>
            <a:avLst/>
            <a:gdLst/>
            <a:ahLst/>
            <a:cxnLst/>
            <a:rect r="r" b="b" t="t" l="l"/>
            <a:pathLst>
              <a:path h="5832939" w="5612551">
                <a:moveTo>
                  <a:pt x="0" y="0"/>
                </a:moveTo>
                <a:lnTo>
                  <a:pt x="5612551" y="0"/>
                </a:lnTo>
                <a:lnTo>
                  <a:pt x="5612551" y="5832939"/>
                </a:lnTo>
                <a:lnTo>
                  <a:pt x="0" y="583293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3857539" y="7075583"/>
            <a:ext cx="10247470" cy="2877850"/>
          </a:xfrm>
          <a:custGeom>
            <a:avLst/>
            <a:gdLst/>
            <a:ahLst/>
            <a:cxnLst/>
            <a:rect r="r" b="b" t="t" l="l"/>
            <a:pathLst>
              <a:path h="2877850" w="10247470">
                <a:moveTo>
                  <a:pt x="0" y="0"/>
                </a:moveTo>
                <a:lnTo>
                  <a:pt x="10247470" y="0"/>
                </a:lnTo>
                <a:lnTo>
                  <a:pt x="10247470" y="2877850"/>
                </a:lnTo>
                <a:lnTo>
                  <a:pt x="0" y="28778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1483" r="0" b="-1483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591115" y="929215"/>
            <a:ext cx="4708130" cy="29306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01"/>
              </a:lnSpc>
            </a:pPr>
            <a:r>
              <a:rPr lang="en-US" sz="2786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Primo logo “Filippo De Cecco e Figli” realizzato da Costantino Barbella come omaggio all’azienda per il successo ottenuto all’Expo di Chicago del 1893 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7E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flipV="true">
            <a:off x="17254538" y="0"/>
            <a:ext cx="0" cy="10287000"/>
          </a:xfrm>
          <a:prstGeom prst="line">
            <a:avLst/>
          </a:prstGeom>
          <a:ln cap="flat" w="9525">
            <a:solidFill>
              <a:srgbClr val="D3D8B3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426740" y="1577918"/>
            <a:ext cx="7873014" cy="5137043"/>
          </a:xfrm>
          <a:custGeom>
            <a:avLst/>
            <a:gdLst/>
            <a:ahLst/>
            <a:cxnLst/>
            <a:rect r="r" b="b" t="t" l="l"/>
            <a:pathLst>
              <a:path h="5137043" w="7873014">
                <a:moveTo>
                  <a:pt x="0" y="0"/>
                </a:moveTo>
                <a:lnTo>
                  <a:pt x="7873014" y="0"/>
                </a:lnTo>
                <a:lnTo>
                  <a:pt x="7873014" y="5137043"/>
                </a:lnTo>
                <a:lnTo>
                  <a:pt x="0" y="513704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44" t="0" r="-1444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5400000">
            <a:off x="10074157" y="492349"/>
            <a:ext cx="5137043" cy="7308182"/>
          </a:xfrm>
          <a:custGeom>
            <a:avLst/>
            <a:gdLst/>
            <a:ahLst/>
            <a:cxnLst/>
            <a:rect r="r" b="b" t="t" l="l"/>
            <a:pathLst>
              <a:path h="7308182" w="5137043">
                <a:moveTo>
                  <a:pt x="0" y="0"/>
                </a:moveTo>
                <a:lnTo>
                  <a:pt x="5137044" y="0"/>
                </a:lnTo>
                <a:lnTo>
                  <a:pt x="5137044" y="7308182"/>
                </a:lnTo>
                <a:lnTo>
                  <a:pt x="0" y="73081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0152130" y="7047070"/>
            <a:ext cx="4981099" cy="4567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02"/>
              </a:lnSpc>
              <a:spcBef>
                <a:spcPct val="0"/>
              </a:spcBef>
            </a:pPr>
            <a:r>
              <a:rPr lang="en-US" sz="2644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Cassa di legno per esportazione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3671254" y="216820"/>
            <a:ext cx="9751368" cy="811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00"/>
              </a:lnSpc>
            </a:pPr>
            <a:r>
              <a:rPr lang="en-US" sz="4786" i="true" b="true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Contenere, proteggere, marchiare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718723" y="7047070"/>
            <a:ext cx="4170879" cy="4483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36"/>
              </a:lnSpc>
            </a:pPr>
            <a:r>
              <a:rPr lang="en-US" sz="259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Timbro utilizzato sui pacchi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7E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flipV="true">
            <a:off x="17254538" y="0"/>
            <a:ext cx="0" cy="10287000"/>
          </a:xfrm>
          <a:prstGeom prst="line">
            <a:avLst/>
          </a:prstGeom>
          <a:ln cap="flat" w="9525">
            <a:solidFill>
              <a:srgbClr val="D3D8B3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3546639" y="515959"/>
            <a:ext cx="11811134" cy="7249084"/>
          </a:xfrm>
          <a:custGeom>
            <a:avLst/>
            <a:gdLst/>
            <a:ahLst/>
            <a:cxnLst/>
            <a:rect r="r" b="b" t="t" l="l"/>
            <a:pathLst>
              <a:path h="7249084" w="11811134">
                <a:moveTo>
                  <a:pt x="0" y="0"/>
                </a:moveTo>
                <a:lnTo>
                  <a:pt x="11811134" y="0"/>
                </a:lnTo>
                <a:lnTo>
                  <a:pt x="11811134" y="7249083"/>
                </a:lnTo>
                <a:lnTo>
                  <a:pt x="0" y="724908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616742" y="8336556"/>
            <a:ext cx="14827146" cy="9059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14"/>
              </a:lnSpc>
            </a:pPr>
            <a:r>
              <a:rPr lang="en-US" sz="258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Cartolina postale del 1913 con immagine dello stabilimento industriale, logo e menzione della medaglia al merito 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7E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flipV="true">
            <a:off x="17254538" y="0"/>
            <a:ext cx="0" cy="10287000"/>
          </a:xfrm>
          <a:prstGeom prst="line">
            <a:avLst/>
          </a:prstGeom>
          <a:ln cap="flat" w="9525">
            <a:solidFill>
              <a:srgbClr val="D3D8B3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11154584" y="779061"/>
            <a:ext cx="5050447" cy="8479239"/>
          </a:xfrm>
          <a:custGeom>
            <a:avLst/>
            <a:gdLst/>
            <a:ahLst/>
            <a:cxnLst/>
            <a:rect r="r" b="b" t="t" l="l"/>
            <a:pathLst>
              <a:path h="8479239" w="5050447">
                <a:moveTo>
                  <a:pt x="0" y="0"/>
                </a:moveTo>
                <a:lnTo>
                  <a:pt x="5050447" y="0"/>
                </a:lnTo>
                <a:lnTo>
                  <a:pt x="5050447" y="8479239"/>
                </a:lnTo>
                <a:lnTo>
                  <a:pt x="0" y="847923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2863876" y="779061"/>
            <a:ext cx="5824178" cy="8479239"/>
          </a:xfrm>
          <a:custGeom>
            <a:avLst/>
            <a:gdLst/>
            <a:ahLst/>
            <a:cxnLst/>
            <a:rect r="r" b="b" t="t" l="l"/>
            <a:pathLst>
              <a:path h="8479239" w="5824178">
                <a:moveTo>
                  <a:pt x="0" y="0"/>
                </a:moveTo>
                <a:lnTo>
                  <a:pt x="5824178" y="0"/>
                </a:lnTo>
                <a:lnTo>
                  <a:pt x="5824178" y="8479239"/>
                </a:lnTo>
                <a:lnTo>
                  <a:pt x="0" y="847923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7E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flipV="true">
            <a:off x="17254538" y="0"/>
            <a:ext cx="0" cy="10287000"/>
          </a:xfrm>
          <a:prstGeom prst="line">
            <a:avLst/>
          </a:prstGeom>
          <a:ln cap="flat" w="9525">
            <a:solidFill>
              <a:srgbClr val="D3D8B3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589528" y="450644"/>
            <a:ext cx="6697507" cy="5625284"/>
          </a:xfrm>
          <a:custGeom>
            <a:avLst/>
            <a:gdLst/>
            <a:ahLst/>
            <a:cxnLst/>
            <a:rect r="r" b="b" t="t" l="l"/>
            <a:pathLst>
              <a:path h="5625284" w="6697507">
                <a:moveTo>
                  <a:pt x="0" y="0"/>
                </a:moveTo>
                <a:lnTo>
                  <a:pt x="6697507" y="0"/>
                </a:lnTo>
                <a:lnTo>
                  <a:pt x="6697507" y="5625284"/>
                </a:lnTo>
                <a:lnTo>
                  <a:pt x="0" y="562528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3665" t="-9116" r="-28093" b="-11378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2174553" y="6852901"/>
            <a:ext cx="12711277" cy="2672787"/>
          </a:xfrm>
          <a:custGeom>
            <a:avLst/>
            <a:gdLst/>
            <a:ahLst/>
            <a:cxnLst/>
            <a:rect r="r" b="b" t="t" l="l"/>
            <a:pathLst>
              <a:path h="2672787" w="12711277">
                <a:moveTo>
                  <a:pt x="0" y="0"/>
                </a:moveTo>
                <a:lnTo>
                  <a:pt x="12711277" y="0"/>
                </a:lnTo>
                <a:lnTo>
                  <a:pt x="12711277" y="2672787"/>
                </a:lnTo>
                <a:lnTo>
                  <a:pt x="0" y="267278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623" t="-79069" r="-1310" b="-72428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7970771" y="512802"/>
            <a:ext cx="6759664" cy="5563126"/>
          </a:xfrm>
          <a:custGeom>
            <a:avLst/>
            <a:gdLst/>
            <a:ahLst/>
            <a:cxnLst/>
            <a:rect r="r" b="b" t="t" l="l"/>
            <a:pathLst>
              <a:path h="5563126" w="6759664">
                <a:moveTo>
                  <a:pt x="0" y="0"/>
                </a:moveTo>
                <a:lnTo>
                  <a:pt x="6759664" y="0"/>
                </a:lnTo>
                <a:lnTo>
                  <a:pt x="6759664" y="5563126"/>
                </a:lnTo>
                <a:lnTo>
                  <a:pt x="0" y="556312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6561" t="-13994" r="-23802" b="-7846"/>
            </a:stretch>
          </a:blipFill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7E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flipV="true">
            <a:off x="17254538" y="0"/>
            <a:ext cx="0" cy="10287000"/>
          </a:xfrm>
          <a:prstGeom prst="line">
            <a:avLst/>
          </a:prstGeom>
          <a:ln cap="flat" w="9525">
            <a:solidFill>
              <a:srgbClr val="D3D8B3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2890355" y="864295"/>
            <a:ext cx="12858607" cy="7747311"/>
          </a:xfrm>
          <a:custGeom>
            <a:avLst/>
            <a:gdLst/>
            <a:ahLst/>
            <a:cxnLst/>
            <a:rect r="r" b="b" t="t" l="l"/>
            <a:pathLst>
              <a:path h="7747311" w="12858607">
                <a:moveTo>
                  <a:pt x="0" y="0"/>
                </a:moveTo>
                <a:lnTo>
                  <a:pt x="12858607" y="0"/>
                </a:lnTo>
                <a:lnTo>
                  <a:pt x="12858607" y="7747311"/>
                </a:lnTo>
                <a:lnTo>
                  <a:pt x="0" y="774731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4800032" y="8960659"/>
            <a:ext cx="9627394" cy="5381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64"/>
              </a:lnSpc>
              <a:spcBef>
                <a:spcPct val="0"/>
              </a:spcBef>
            </a:pPr>
            <a:r>
              <a:rPr lang="en-US" sz="3188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Cartolina pubblicitaria con il “medagliere” De Cecco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7E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flipV="true">
            <a:off x="17254538" y="0"/>
            <a:ext cx="0" cy="10287000"/>
          </a:xfrm>
          <a:prstGeom prst="line">
            <a:avLst/>
          </a:prstGeom>
          <a:ln cap="flat" w="9525">
            <a:solidFill>
              <a:srgbClr val="D3D8B3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2296967" y="793842"/>
            <a:ext cx="4275848" cy="5697150"/>
          </a:xfrm>
          <a:custGeom>
            <a:avLst/>
            <a:gdLst/>
            <a:ahLst/>
            <a:cxnLst/>
            <a:rect r="r" b="b" t="t" l="l"/>
            <a:pathLst>
              <a:path h="5697150" w="4275848">
                <a:moveTo>
                  <a:pt x="0" y="0"/>
                </a:moveTo>
                <a:lnTo>
                  <a:pt x="4275848" y="0"/>
                </a:lnTo>
                <a:lnTo>
                  <a:pt x="4275848" y="5697149"/>
                </a:lnTo>
                <a:lnTo>
                  <a:pt x="0" y="569714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9144000" y="793842"/>
            <a:ext cx="4785413" cy="5697150"/>
          </a:xfrm>
          <a:custGeom>
            <a:avLst/>
            <a:gdLst/>
            <a:ahLst/>
            <a:cxnLst/>
            <a:rect r="r" b="b" t="t" l="l"/>
            <a:pathLst>
              <a:path h="5697150" w="4785413">
                <a:moveTo>
                  <a:pt x="0" y="0"/>
                </a:moveTo>
                <a:lnTo>
                  <a:pt x="4785413" y="0"/>
                </a:lnTo>
                <a:lnTo>
                  <a:pt x="4785413" y="5697149"/>
                </a:lnTo>
                <a:lnTo>
                  <a:pt x="0" y="56971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028700" y="7624348"/>
            <a:ext cx="15520962" cy="11017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64"/>
              </a:lnSpc>
            </a:pPr>
            <a:r>
              <a:rPr lang="en-US" sz="3188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Francobolli appartenenti alla serie tematica “le Eccellenze del sistema produttivo ed economico”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DAHWdy9qmmo</dc:identifier>
  <dcterms:modified xsi:type="dcterms:W3CDTF">2011-08-01T06:04:30Z</dcterms:modified>
  <cp:revision>1</cp:revision>
  <dc:title>La comunicazione postale del Pastificio De Cecco</dc:title>
</cp:coreProperties>
</file>