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Lato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Lato-bold.fntdata"/><Relationship Id="rId27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8586aa3b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8586aa3b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8586aa3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f8586aa3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8828825f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8828825f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8828825f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8828825f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8586aa3b5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8586aa3b5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8586aa3b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8586aa3b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8586aa3b5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f8586aa3b5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8586aa3b5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8586aa3b5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8586aa3b5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f8586aa3b5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8586aa3b5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8586aa3b5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77e796b02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77e796b02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77e796b0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77e796b0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77e796b02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f77e796b02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86ce916e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f86ce916e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86ce916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f86ce916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86ce916ed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f86ce916ed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86ce916ed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86ce916e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86ce916ed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86ce916ed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86ce916ed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86ce916ed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8586aa3b5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8586aa3b5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7.jpg"/><Relationship Id="rId5" Type="http://schemas.openxmlformats.org/officeDocument/2006/relationships/image" Target="../media/image6.jpg"/><Relationship Id="rId6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0.jpg"/><Relationship Id="rId4" Type="http://schemas.openxmlformats.org/officeDocument/2006/relationships/image" Target="../media/image21.jpg"/><Relationship Id="rId5" Type="http://schemas.openxmlformats.org/officeDocument/2006/relationships/image" Target="../media/image2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utcarlocazzaniga.net/" TargetMode="External"/><Relationship Id="rId4" Type="http://schemas.openxmlformats.org/officeDocument/2006/relationships/image" Target="../media/image3.jpg"/><Relationship Id="rId5" Type="http://schemas.openxmlformats.org/officeDocument/2006/relationships/hyperlink" Target="https://cutcarlocazzaniga.net/" TargetMode="External"/><Relationship Id="rId6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utcarlocazzaniga.net/" TargetMode="External"/><Relationship Id="rId4" Type="http://schemas.openxmlformats.org/officeDocument/2006/relationships/image" Target="../media/image19.jpg"/><Relationship Id="rId5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jpg"/><Relationship Id="rId4" Type="http://schemas.openxmlformats.org/officeDocument/2006/relationships/hyperlink" Target="https://www.minervaedizioni.com/a-futura-memoria.html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jpg"/><Relationship Id="rId4" Type="http://schemas.openxmlformats.org/officeDocument/2006/relationships/image" Target="../media/image25.jpg"/><Relationship Id="rId11" Type="http://schemas.openxmlformats.org/officeDocument/2006/relationships/image" Target="../media/image24.jpg"/><Relationship Id="rId10" Type="http://schemas.openxmlformats.org/officeDocument/2006/relationships/image" Target="../media/image17.jpg"/><Relationship Id="rId12" Type="http://schemas.openxmlformats.org/officeDocument/2006/relationships/image" Target="../media/image10.jpg"/><Relationship Id="rId9" Type="http://schemas.openxmlformats.org/officeDocument/2006/relationships/image" Target="../media/image32.jpg"/><Relationship Id="rId5" Type="http://schemas.openxmlformats.org/officeDocument/2006/relationships/image" Target="../media/image16.jpg"/><Relationship Id="rId6" Type="http://schemas.openxmlformats.org/officeDocument/2006/relationships/image" Target="../media/image30.jpg"/><Relationship Id="rId7" Type="http://schemas.openxmlformats.org/officeDocument/2006/relationships/image" Target="../media/image48.jpg"/><Relationship Id="rId8" Type="http://schemas.openxmlformats.org/officeDocument/2006/relationships/image" Target="../media/image4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5.jpg"/><Relationship Id="rId4" Type="http://schemas.openxmlformats.org/officeDocument/2006/relationships/image" Target="../media/image51.jpg"/><Relationship Id="rId11" Type="http://schemas.openxmlformats.org/officeDocument/2006/relationships/image" Target="../media/image33.jpg"/><Relationship Id="rId10" Type="http://schemas.openxmlformats.org/officeDocument/2006/relationships/image" Target="../media/image26.jpg"/><Relationship Id="rId12" Type="http://schemas.openxmlformats.org/officeDocument/2006/relationships/image" Target="../media/image45.jpg"/><Relationship Id="rId9" Type="http://schemas.openxmlformats.org/officeDocument/2006/relationships/image" Target="../media/image29.jpg"/><Relationship Id="rId5" Type="http://schemas.openxmlformats.org/officeDocument/2006/relationships/image" Target="../media/image42.jpg"/><Relationship Id="rId6" Type="http://schemas.openxmlformats.org/officeDocument/2006/relationships/image" Target="../media/image37.jpg"/><Relationship Id="rId7" Type="http://schemas.openxmlformats.org/officeDocument/2006/relationships/image" Target="../media/image54.jpg"/><Relationship Id="rId8" Type="http://schemas.openxmlformats.org/officeDocument/2006/relationships/image" Target="../media/image3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utcarlocazzaniga.net/" TargetMode="External"/><Relationship Id="rId4" Type="http://schemas.openxmlformats.org/officeDocument/2006/relationships/image" Target="../media/image19.jpg"/><Relationship Id="rId5" Type="http://schemas.openxmlformats.org/officeDocument/2006/relationships/image" Target="../media/image34.jpg"/><Relationship Id="rId6" Type="http://schemas.openxmlformats.org/officeDocument/2006/relationships/image" Target="../media/image50.jpg"/></Relationships>
</file>

<file path=ppt/slides/_rels/slide16.xml.rels><?xml version="1.0" encoding="UTF-8" standalone="yes"?><Relationships xmlns="http://schemas.openxmlformats.org/package/2006/relationships"><Relationship Id="rId20" Type="http://schemas.openxmlformats.org/officeDocument/2006/relationships/image" Target="../media/image64.jpg"/><Relationship Id="rId22" Type="http://schemas.openxmlformats.org/officeDocument/2006/relationships/image" Target="../media/image53.jpg"/><Relationship Id="rId21" Type="http://schemas.openxmlformats.org/officeDocument/2006/relationships/image" Target="../media/image61.jpg"/><Relationship Id="rId24" Type="http://schemas.openxmlformats.org/officeDocument/2006/relationships/image" Target="../media/image72.jpg"/><Relationship Id="rId23" Type="http://schemas.openxmlformats.org/officeDocument/2006/relationships/image" Target="../media/image60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utcarlocazzaniga.net/" TargetMode="External"/><Relationship Id="rId4" Type="http://schemas.openxmlformats.org/officeDocument/2006/relationships/image" Target="../media/image19.jpg"/><Relationship Id="rId9" Type="http://schemas.openxmlformats.org/officeDocument/2006/relationships/image" Target="../media/image39.jpg"/><Relationship Id="rId25" Type="http://schemas.openxmlformats.org/officeDocument/2006/relationships/image" Target="../media/image70.jpg"/><Relationship Id="rId5" Type="http://schemas.openxmlformats.org/officeDocument/2006/relationships/hyperlink" Target="https://cutcarlocazzaniga.net/" TargetMode="External"/><Relationship Id="rId6" Type="http://schemas.openxmlformats.org/officeDocument/2006/relationships/image" Target="../media/image36.jpg"/><Relationship Id="rId7" Type="http://schemas.openxmlformats.org/officeDocument/2006/relationships/image" Target="../media/image43.jpg"/><Relationship Id="rId8" Type="http://schemas.openxmlformats.org/officeDocument/2006/relationships/image" Target="../media/image41.jpg"/><Relationship Id="rId11" Type="http://schemas.openxmlformats.org/officeDocument/2006/relationships/image" Target="../media/image56.jpg"/><Relationship Id="rId10" Type="http://schemas.openxmlformats.org/officeDocument/2006/relationships/image" Target="../media/image38.jpg"/><Relationship Id="rId13" Type="http://schemas.openxmlformats.org/officeDocument/2006/relationships/image" Target="../media/image52.jpg"/><Relationship Id="rId12" Type="http://schemas.openxmlformats.org/officeDocument/2006/relationships/image" Target="../media/image46.jpg"/><Relationship Id="rId15" Type="http://schemas.openxmlformats.org/officeDocument/2006/relationships/image" Target="../media/image55.jpg"/><Relationship Id="rId14" Type="http://schemas.openxmlformats.org/officeDocument/2006/relationships/image" Target="../media/image57.jpg"/><Relationship Id="rId17" Type="http://schemas.openxmlformats.org/officeDocument/2006/relationships/image" Target="../media/image59.jpg"/><Relationship Id="rId16" Type="http://schemas.openxmlformats.org/officeDocument/2006/relationships/image" Target="../media/image68.jpg"/><Relationship Id="rId19" Type="http://schemas.openxmlformats.org/officeDocument/2006/relationships/image" Target="../media/image47.jpg"/><Relationship Id="rId18" Type="http://schemas.openxmlformats.org/officeDocument/2006/relationships/image" Target="../media/image4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utcarlocazzaniga.net/" TargetMode="External"/><Relationship Id="rId4" Type="http://schemas.openxmlformats.org/officeDocument/2006/relationships/image" Target="../media/image19.jpg"/><Relationship Id="rId5" Type="http://schemas.openxmlformats.org/officeDocument/2006/relationships/image" Target="../media/image77.jpg"/><Relationship Id="rId6" Type="http://schemas.openxmlformats.org/officeDocument/2006/relationships/image" Target="../media/image6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cutcarlocazzaniga.net/" TargetMode="External"/><Relationship Id="rId4" Type="http://schemas.openxmlformats.org/officeDocument/2006/relationships/image" Target="../media/image19.jpg"/><Relationship Id="rId9" Type="http://schemas.openxmlformats.org/officeDocument/2006/relationships/image" Target="../media/image62.jpg"/><Relationship Id="rId5" Type="http://schemas.openxmlformats.org/officeDocument/2006/relationships/image" Target="../media/image52.jpg"/><Relationship Id="rId6" Type="http://schemas.openxmlformats.org/officeDocument/2006/relationships/image" Target="../media/image89.jpg"/><Relationship Id="rId7" Type="http://schemas.openxmlformats.org/officeDocument/2006/relationships/image" Target="../media/image67.jpg"/><Relationship Id="rId8" Type="http://schemas.openxmlformats.org/officeDocument/2006/relationships/image" Target="../media/image66.jpg"/><Relationship Id="rId11" Type="http://schemas.openxmlformats.org/officeDocument/2006/relationships/image" Target="../media/image86.jpg"/><Relationship Id="rId10" Type="http://schemas.openxmlformats.org/officeDocument/2006/relationships/image" Target="../media/image74.jpg"/><Relationship Id="rId13" Type="http://schemas.openxmlformats.org/officeDocument/2006/relationships/image" Target="../media/image65.jpg"/><Relationship Id="rId12" Type="http://schemas.openxmlformats.org/officeDocument/2006/relationships/image" Target="../media/image58.jpg"/><Relationship Id="rId15" Type="http://schemas.openxmlformats.org/officeDocument/2006/relationships/image" Target="../media/image69.jpg"/><Relationship Id="rId14" Type="http://schemas.openxmlformats.org/officeDocument/2006/relationships/image" Target="../media/image9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cutcarlocazzaniga.net/" TargetMode="External"/><Relationship Id="rId4" Type="http://schemas.openxmlformats.org/officeDocument/2006/relationships/image" Target="../media/image19.jpg"/><Relationship Id="rId5" Type="http://schemas.openxmlformats.org/officeDocument/2006/relationships/image" Target="../media/image88.jpg"/><Relationship Id="rId6" Type="http://schemas.openxmlformats.org/officeDocument/2006/relationships/image" Target="../media/image78.jpg"/></Relationships>
</file>

<file path=ppt/slides/_rels/slide20.xml.rels><?xml version="1.0" encoding="UTF-8" standalone="yes"?><Relationships xmlns="http://schemas.openxmlformats.org/package/2006/relationships"><Relationship Id="rId20" Type="http://schemas.openxmlformats.org/officeDocument/2006/relationships/image" Target="../media/image85.jpg"/><Relationship Id="rId22" Type="http://schemas.openxmlformats.org/officeDocument/2006/relationships/image" Target="../media/image82.jpg"/><Relationship Id="rId21" Type="http://schemas.openxmlformats.org/officeDocument/2006/relationships/image" Target="../media/image92.jpg"/><Relationship Id="rId24" Type="http://schemas.openxmlformats.org/officeDocument/2006/relationships/image" Target="../media/image91.jpg"/><Relationship Id="rId23" Type="http://schemas.openxmlformats.org/officeDocument/2006/relationships/image" Target="../media/image84.jp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cutcarlocazzaniga.net/" TargetMode="External"/><Relationship Id="rId4" Type="http://schemas.openxmlformats.org/officeDocument/2006/relationships/image" Target="../media/image19.jpg"/><Relationship Id="rId9" Type="http://schemas.openxmlformats.org/officeDocument/2006/relationships/image" Target="../media/image76.jpg"/><Relationship Id="rId26" Type="http://schemas.openxmlformats.org/officeDocument/2006/relationships/image" Target="../media/image97.jpg"/><Relationship Id="rId25" Type="http://schemas.openxmlformats.org/officeDocument/2006/relationships/image" Target="../media/image94.jpg"/><Relationship Id="rId5" Type="http://schemas.openxmlformats.org/officeDocument/2006/relationships/image" Target="../media/image52.jpg"/><Relationship Id="rId6" Type="http://schemas.openxmlformats.org/officeDocument/2006/relationships/image" Target="../media/image58.jpg"/><Relationship Id="rId7" Type="http://schemas.openxmlformats.org/officeDocument/2006/relationships/image" Target="../media/image73.jpg"/><Relationship Id="rId8" Type="http://schemas.openxmlformats.org/officeDocument/2006/relationships/image" Target="../media/image79.jpg"/><Relationship Id="rId11" Type="http://schemas.openxmlformats.org/officeDocument/2006/relationships/image" Target="../media/image96.jpg"/><Relationship Id="rId10" Type="http://schemas.openxmlformats.org/officeDocument/2006/relationships/image" Target="../media/image99.jpg"/><Relationship Id="rId13" Type="http://schemas.openxmlformats.org/officeDocument/2006/relationships/image" Target="../media/image71.jpg"/><Relationship Id="rId12" Type="http://schemas.openxmlformats.org/officeDocument/2006/relationships/image" Target="../media/image90.jpg"/><Relationship Id="rId15" Type="http://schemas.openxmlformats.org/officeDocument/2006/relationships/image" Target="../media/image80.jpg"/><Relationship Id="rId14" Type="http://schemas.openxmlformats.org/officeDocument/2006/relationships/image" Target="../media/image81.jpg"/><Relationship Id="rId17" Type="http://schemas.openxmlformats.org/officeDocument/2006/relationships/image" Target="../media/image98.jpg"/><Relationship Id="rId16" Type="http://schemas.openxmlformats.org/officeDocument/2006/relationships/image" Target="../media/image75.jpg"/><Relationship Id="rId19" Type="http://schemas.openxmlformats.org/officeDocument/2006/relationships/image" Target="../media/image87.jpg"/><Relationship Id="rId18" Type="http://schemas.openxmlformats.org/officeDocument/2006/relationships/image" Target="../media/image8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0.jpg"/><Relationship Id="rId4" Type="http://schemas.openxmlformats.org/officeDocument/2006/relationships/image" Target="../media/image9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ALDO CECCHI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4375" y="3196713"/>
            <a:ext cx="1307627" cy="46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USFI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2125" y="3761963"/>
            <a:ext cx="1132150" cy="32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MINISTER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2125" y="4191541"/>
            <a:ext cx="1132150" cy="37480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175450" y="1903550"/>
            <a:ext cx="4793100" cy="7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PARODIE BOLLATE</a:t>
            </a:r>
            <a:endParaRPr b="1" sz="32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175450" y="2661050"/>
            <a:ext cx="49512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DALL’ ILLUSTRAZIONE DI UN LIBRO ALLE TAVOLE LIGNEE</a:t>
            </a:r>
            <a:endParaRPr sz="10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20099" y="321025"/>
            <a:ext cx="4008300" cy="16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chemeClr val="dk2"/>
                </a:solidFill>
              </a:rPr>
              <a:t>Il </a:t>
            </a:r>
            <a:r>
              <a:rPr b="1" lang="it" sz="1700">
                <a:solidFill>
                  <a:schemeClr val="dk2"/>
                </a:solidFill>
              </a:rPr>
              <a:t>Tavolo dei “Postali”</a:t>
            </a:r>
            <a:br>
              <a:rPr lang="it">
                <a:solidFill>
                  <a:schemeClr val="dk2"/>
                </a:solidFill>
              </a:rPr>
            </a:br>
            <a:br>
              <a:rPr lang="it">
                <a:solidFill>
                  <a:schemeClr val="dk2"/>
                </a:solidFill>
              </a:rPr>
            </a:br>
            <a:r>
              <a:rPr lang="it">
                <a:solidFill>
                  <a:schemeClr val="dk2"/>
                </a:solidFill>
              </a:rPr>
              <a:t> </a:t>
            </a:r>
            <a:r>
              <a:rPr lang="it">
                <a:solidFill>
                  <a:schemeClr val="dk2"/>
                </a:solidFill>
              </a:rPr>
              <a:t>L I V O R N O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2"/>
                </a:solidFill>
              </a:rPr>
              <a:t>2-4 ottobre 2026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60" name="Google Shape;60;p13" title="timbro-postale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31100" y="372675"/>
            <a:ext cx="2167210" cy="1098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 title="IMG_20220507_090602_98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2900" y="152400"/>
            <a:ext cx="4838700" cy="479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20220414_18445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84032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 title="20240920_13592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283464" y="-318388"/>
            <a:ext cx="2249599" cy="316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 title="20240920_11072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4925" y="2574243"/>
            <a:ext cx="3222451" cy="2416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 title="20241211_08511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557976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 title="IMG_20240722_110637_021.jp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841068" cy="4838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 title="IMG_20240722_163907_523.jp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45868" y="152400"/>
            <a:ext cx="3637704" cy="3637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 title="IMG_20240523_162713_61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592499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 title="IMG_612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8150" y="152400"/>
            <a:ext cx="3043451" cy="228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 title="IMG_613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8149" y="2640662"/>
            <a:ext cx="3043451" cy="2282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 title="CUT Ispirazioni.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75" y="156550"/>
            <a:ext cx="4799274" cy="479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9" title="CUT Ispirazioni.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26279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0" title="CUT Ispirazioni.2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75" y="156550"/>
            <a:ext cx="7095976" cy="4799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1" title="20230427_17055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 title="20230427_17071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517668" cy="488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ut-timbro.jpg" id="116" name="Google Shape;116;p2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055183">
            <a:off x="8050786" y="4103862"/>
            <a:ext cx="784902" cy="77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 title="8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3090967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3"/>
          <p:cNvSpPr txBox="1"/>
          <p:nvPr/>
        </p:nvSpPr>
        <p:spPr>
          <a:xfrm>
            <a:off x="3585750" y="332350"/>
            <a:ext cx="52791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Parametri da applicare a tutte le 20 illustrazioni</a:t>
            </a:r>
            <a:endParaRPr sz="18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9" name="Google Shape;119;p23"/>
          <p:cNvSpPr txBox="1"/>
          <p:nvPr/>
        </p:nvSpPr>
        <p:spPr>
          <a:xfrm>
            <a:off x="3744025" y="1010625"/>
            <a:ext cx="4804500" cy="29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1 - </a:t>
            </a:r>
            <a: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il francobollo come denominatore e sigillo di autenticità della storia.</a:t>
            </a:r>
            <a:b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2 -  i</a:t>
            </a:r>
            <a: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l valore filatelico per poterla  protocollare ai posteri. </a:t>
            </a:r>
            <a:b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3 -  </a:t>
            </a:r>
            <a: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l protagonista è un simbolo o una sua immagine. </a:t>
            </a:r>
            <a:b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endParaRPr sz="11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4 - </a:t>
            </a:r>
            <a: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Grafica dell’ emissione del francobollo coerente alla storia. </a:t>
            </a:r>
            <a:b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- </a:t>
            </a:r>
            <a: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l valore dell’emissione e la grafica attinente al periodo </a:t>
            </a:r>
            <a:b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6 </a:t>
            </a:r>
            <a:r>
              <a:rPr lang="it" sz="11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- Imperfezioni grafiche per storie di protagonisti imperfetti. </a:t>
            </a:r>
            <a:br>
              <a:rPr lang="it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it" sz="1800">
                <a:solidFill>
                  <a:schemeClr val="dk2"/>
                </a:solidFill>
              </a:rPr>
              <a:t>    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 title="libro minerva.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0163"/>
            <a:ext cx="8839200" cy="389446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4"/>
          <p:cNvSpPr txBox="1"/>
          <p:nvPr/>
        </p:nvSpPr>
        <p:spPr>
          <a:xfrm>
            <a:off x="386600" y="4401925"/>
            <a:ext cx="6262500" cy="4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u="sng">
                <a:solidFill>
                  <a:schemeClr val="hlink"/>
                </a:solidFill>
                <a:hlinkClick r:id="rId4"/>
              </a:rPr>
              <a:t>https://www.minervaedizioni.com/a-futura-memoria.html</a:t>
            </a:r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 title="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424" y="118500"/>
            <a:ext cx="1638675" cy="251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 title="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9100" y="163250"/>
            <a:ext cx="1528431" cy="2408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5" title="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9650" y="162235"/>
            <a:ext cx="1528425" cy="240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5" title="6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60200" y="163250"/>
            <a:ext cx="1464708" cy="24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 title="2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0425" y="2893725"/>
            <a:ext cx="2107575" cy="180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 title="5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59025" y="2989800"/>
            <a:ext cx="1464701" cy="1692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 title="9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99075" y="2934863"/>
            <a:ext cx="1790544" cy="180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5" title="7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77303" y="152400"/>
            <a:ext cx="1464700" cy="2365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 title="10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27162" y="2571753"/>
            <a:ext cx="1528425" cy="2309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5" title="8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69111" y="2638450"/>
            <a:ext cx="1578550" cy="2471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6" title="1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614625" cy="164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 title="1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6825" y="152400"/>
            <a:ext cx="1614625" cy="2640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6" title="1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19425" y="110813"/>
            <a:ext cx="1705650" cy="220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6" title="1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87025" y="152388"/>
            <a:ext cx="1614625" cy="2120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6" title="14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06450" y="110825"/>
            <a:ext cx="1750375" cy="246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6" title="15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7100" y="2157800"/>
            <a:ext cx="1750375" cy="271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 title="17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57475" y="2314238"/>
            <a:ext cx="2002942" cy="2524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 title="18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26126" y="2360326"/>
            <a:ext cx="1614625" cy="2609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 title="19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73600" y="2679350"/>
            <a:ext cx="1750375" cy="219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6" title="20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413349" y="2888675"/>
            <a:ext cx="1614625" cy="1774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ut-timbro.jpg" id="158" name="Google Shape;158;p27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055183">
            <a:off x="8050786" y="4103862"/>
            <a:ext cx="784902" cy="77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2125" y="616550"/>
            <a:ext cx="3319476" cy="50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7" title="20260304_093033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616550"/>
            <a:ext cx="5213865" cy="391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ut-timbro.jpg" id="165" name="Google Shape;165;p28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055183">
            <a:off x="8050786" y="4103862"/>
            <a:ext cx="784902" cy="77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8" title="1-cut-paste-italiane.jpg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52400"/>
            <a:ext cx="1048124" cy="81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 title="2-cut-paste-italiane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2925" y="152400"/>
            <a:ext cx="1048124" cy="820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8" title="3-cut-paste-italiane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53449" y="152400"/>
            <a:ext cx="1048125" cy="8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8" title="4-cut-paste-italiane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53975" y="152400"/>
            <a:ext cx="1048124" cy="819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8" title="5-cut-paste-italiane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54500" y="152399"/>
            <a:ext cx="1048125" cy="818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 title="6-cut-paste-italiane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55025" y="152399"/>
            <a:ext cx="1048124" cy="817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8" title="7-cut-paste-italiane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55550" y="152399"/>
            <a:ext cx="1048125" cy="819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8" title="8-cut-paste-italiane.jp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2400" y="1101824"/>
            <a:ext cx="1048125" cy="819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8" title="9-cut-paste-italiane.jp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352925" y="1101825"/>
            <a:ext cx="1048124" cy="822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 title="10-cut-paste-italiane.jp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553450" y="1114800"/>
            <a:ext cx="1048125" cy="81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8" title="11-cut-paste-italiane.jp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753975" y="1124450"/>
            <a:ext cx="1048125" cy="819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8" title="19-cut-paste-italiane.jp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52400" y="2096307"/>
            <a:ext cx="1048126" cy="81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8" title="20-cut-paste-italiane.jp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352925" y="2096307"/>
            <a:ext cx="1048125" cy="815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8" title="12-cut-paste-italiane.jp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2553449" y="2096307"/>
            <a:ext cx="1048124" cy="819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8" title="13-cut-paste-italiane.jpg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753974" y="2096307"/>
            <a:ext cx="1048124" cy="818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8" title="14-cut-paste-italiane.jpg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954499" y="1124272"/>
            <a:ext cx="1048126" cy="81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8" title="15-cut-paste-italiane.jpg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155025" y="1124273"/>
            <a:ext cx="1048124" cy="818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 title="16-cut-paste-italiane.jpg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7355548" y="1125061"/>
            <a:ext cx="1048125" cy="81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8" title="17-cut-paste-italiane.jpg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954498" y="2096598"/>
            <a:ext cx="1048124" cy="81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8" title="18-cut-paste-italiane.jpg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155025" y="2096450"/>
            <a:ext cx="1048125" cy="8194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ut-timbro.jpg" id="190" name="Google Shape;190;p2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055183">
            <a:off x="8050786" y="4103862"/>
            <a:ext cx="784902" cy="77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58889" y="616550"/>
            <a:ext cx="3232712" cy="50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9" title="20260304_084808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616550"/>
            <a:ext cx="5213865" cy="391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ut-timbro.jpg" id="197" name="Google Shape;197;p3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055183">
            <a:off x="8050786" y="4103862"/>
            <a:ext cx="784902" cy="77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 title="8-cut-paste-italiane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101824"/>
            <a:ext cx="1048125" cy="819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0" title="1-CUT-pisteitaliane-monza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900" y="153325"/>
            <a:ext cx="1045622" cy="81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0" title="2-cut.pisteitaliane.misano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56211" y="153323"/>
            <a:ext cx="1041562" cy="815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0" title="3-cut.pisteitaliane.adria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50175" y="152400"/>
            <a:ext cx="1048124" cy="81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0" title="4-cut.pisteitaliane.imola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750700" y="153323"/>
            <a:ext cx="1048126" cy="816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0" title="5-cut-pisteitaliane.magione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951225" y="153328"/>
            <a:ext cx="1048126" cy="81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0" title="6-cut.pisteitaliane.mugello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51750" y="153322"/>
            <a:ext cx="1048124" cy="816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0" title="7-cut.pisteitaliane.pergusa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52400" y="1102060"/>
            <a:ext cx="1048125" cy="81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0" title="8-cut.pisteitaliane.vallelunga.jp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352926" y="1101017"/>
            <a:ext cx="1048125" cy="821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0" title="9-cut-pisteitaliane-varanodemelegari.jp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553451" y="1124042"/>
            <a:ext cx="1020853" cy="79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0" title="10-cut-pisteitaliane.fiorano.jp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764340" y="1111755"/>
            <a:ext cx="1020851" cy="79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ut-timbro.jpg" id="213" name="Google Shape;213;p3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055183">
            <a:off x="8050786" y="4103862"/>
            <a:ext cx="784902" cy="77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2125" y="602600"/>
            <a:ext cx="3319315" cy="5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1" title="20260304_101356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616550"/>
            <a:ext cx="5213901" cy="3910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ut-timbro.jpg" id="220" name="Google Shape;220;p3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055183">
            <a:off x="8050786" y="4103862"/>
            <a:ext cx="784902" cy="77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2" title="8-cut-paste-italiane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101824"/>
            <a:ext cx="1048125" cy="819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2" title="7-cut.pisteitaliane.pergusa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2400" y="1102060"/>
            <a:ext cx="1048125" cy="81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2" title="1-cut-coste-italiane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55675" y="153200"/>
            <a:ext cx="1048127" cy="81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2" title="2-cut-coste-italiane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52925" y="153200"/>
            <a:ext cx="1048124" cy="819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2" title="3-cut-coste-italiane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53451" y="152400"/>
            <a:ext cx="1048125" cy="81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2" title="4-cut-coste-italiane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53975" y="153200"/>
            <a:ext cx="1030584" cy="80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2" title="5-cut-coste-italiane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55675" y="1102050"/>
            <a:ext cx="1048125" cy="82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2" title="6-cut-coste-italiane.jp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50600" y="1101250"/>
            <a:ext cx="1052786" cy="82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2" title="7-cut-coste-italiane.jp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550175" y="1098813"/>
            <a:ext cx="1052776" cy="82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2" title="8-cut-coste-italiane.jp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936956" y="152400"/>
            <a:ext cx="1030575" cy="805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32" title="9-cut-coste-italiane.jp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755350" y="1112925"/>
            <a:ext cx="1048124" cy="819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2" title="10-cut-coste-italiane.jp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52400" y="2084696"/>
            <a:ext cx="1052776" cy="822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2" title="11-cut-coste-italiane.jpg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357576" y="2084696"/>
            <a:ext cx="1048124" cy="821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2" title="12-cut-coste-italiane.jp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558100" y="2084696"/>
            <a:ext cx="1048125" cy="819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2" title="13-cut-coste-italiane.jpg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758625" y="2084696"/>
            <a:ext cx="1048125" cy="820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2" title="14-cut-coste-italiane.jpg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4959150" y="1110447"/>
            <a:ext cx="1030574" cy="805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2" title="15-cut-coste-italiane.jpg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142124" y="152400"/>
            <a:ext cx="1030574" cy="805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2" title="16-cut-coste-italiane.jpg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6142124" y="1110105"/>
            <a:ext cx="1030574" cy="804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2" title="17-cut-coste-italiane.jpg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959150" y="2068153"/>
            <a:ext cx="1052777" cy="820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2" title="18-cut-coste-italiane.jpg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7302900" y="136101"/>
            <a:ext cx="1096725" cy="853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32" title="19-cut-coste-italiane.jpg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133350" y="2067025"/>
            <a:ext cx="1048124" cy="816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2" title="20-cut-costa-italiane.jpg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7325100" y="1110100"/>
            <a:ext cx="1030575" cy="803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2350" y="109475"/>
            <a:ext cx="3468652" cy="4852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3" title="OK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0225" y="1698338"/>
            <a:ext cx="2266024" cy="174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